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530" r:id="rId5"/>
    <p:sldId id="539" r:id="rId6"/>
    <p:sldId id="547" r:id="rId7"/>
    <p:sldId id="548" r:id="rId8"/>
    <p:sldId id="551" r:id="rId9"/>
    <p:sldId id="550" r:id="rId10"/>
    <p:sldId id="553" r:id="rId11"/>
    <p:sldId id="552" r:id="rId12"/>
    <p:sldId id="549" r:id="rId13"/>
    <p:sldId id="545" r:id="rId14"/>
    <p:sldId id="533" r:id="rId15"/>
    <p:sldId id="535" r:id="rId16"/>
    <p:sldId id="536" r:id="rId17"/>
    <p:sldId id="537" r:id="rId18"/>
    <p:sldId id="546" r:id="rId19"/>
    <p:sldId id="538" r:id="rId20"/>
    <p:sldId id="540" r:id="rId21"/>
    <p:sldId id="541" r:id="rId22"/>
    <p:sldId id="543" r:id="rId23"/>
    <p:sldId id="5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35A"/>
    <a:srgbClr val="76B288"/>
    <a:srgbClr val="D2BF36"/>
    <a:srgbClr val="D0B74C"/>
    <a:srgbClr val="ECC830"/>
    <a:srgbClr val="A6A6A6"/>
    <a:srgbClr val="488CBB"/>
    <a:srgbClr val="382C5B"/>
    <a:srgbClr val="FFFFFF"/>
    <a:srgbClr val="4F41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33BE6-F15C-41A1-A5FF-96EBD17DD396}" v="500" dt="2025-09-28T09:08:59.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22"/>
  </p:normalViewPr>
  <p:slideViewPr>
    <p:cSldViewPr snapToGrid="0">
      <p:cViewPr varScale="1">
        <p:scale>
          <a:sx n="101" d="100"/>
          <a:sy n="101" d="100"/>
        </p:scale>
        <p:origin x="9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P Pak Kei" userId="84071794-bab4-4b42-9f59-0a1beb5d37e7" providerId="ADAL" clId="{327E37EB-F7D8-42A2-B640-10DB968EB23A}"/>
    <pc:docChg chg="undo custSel addSld delSld modSld sldOrd modMainMaster modNotesMaster">
      <pc:chgData name="YIP Pak Kei" userId="84071794-bab4-4b42-9f59-0a1beb5d37e7" providerId="ADAL" clId="{327E37EB-F7D8-42A2-B640-10DB968EB23A}" dt="2025-09-30T03:51:16.129" v="9574" actId="20577"/>
      <pc:docMkLst>
        <pc:docMk/>
      </pc:docMkLst>
      <pc:sldChg chg="modSp mod setBg">
        <pc:chgData name="YIP Pak Kei" userId="84071794-bab4-4b42-9f59-0a1beb5d37e7" providerId="ADAL" clId="{327E37EB-F7D8-42A2-B640-10DB968EB23A}" dt="2025-09-30T03:51:16.129" v="9574" actId="20577"/>
        <pc:sldMkLst>
          <pc:docMk/>
          <pc:sldMk cId="1723491119" sldId="530"/>
        </pc:sldMkLst>
        <pc:spChg chg="mod">
          <ac:chgData name="YIP Pak Kei" userId="84071794-bab4-4b42-9f59-0a1beb5d37e7" providerId="ADAL" clId="{327E37EB-F7D8-42A2-B640-10DB968EB23A}" dt="2025-09-27T10:02:03.646" v="3529" actId="207"/>
          <ac:spMkLst>
            <pc:docMk/>
            <pc:sldMk cId="1723491119" sldId="530"/>
            <ac:spMk id="2" creationId="{DC870DB4-0446-EF22-E8E0-3A5B83923AC0}"/>
          </ac:spMkLst>
        </pc:spChg>
        <pc:spChg chg="mod">
          <ac:chgData name="YIP Pak Kei" userId="84071794-bab4-4b42-9f59-0a1beb5d37e7" providerId="ADAL" clId="{327E37EB-F7D8-42A2-B640-10DB968EB23A}" dt="2025-09-30T03:51:16.129" v="9574" actId="20577"/>
          <ac:spMkLst>
            <pc:docMk/>
            <pc:sldMk cId="1723491119" sldId="530"/>
            <ac:spMk id="3" creationId="{696329B1-2D04-0F3A-1081-C5117D8CE122}"/>
          </ac:spMkLst>
        </pc:spChg>
      </pc:sldChg>
      <pc:sldChg chg="modSp">
        <pc:chgData name="YIP Pak Kei" userId="84071794-bab4-4b42-9f59-0a1beb5d37e7" providerId="ADAL" clId="{327E37EB-F7D8-42A2-B640-10DB968EB23A}" dt="2025-09-26T14:17:38.383" v="2010"/>
        <pc:sldMkLst>
          <pc:docMk/>
          <pc:sldMk cId="3380759881" sldId="533"/>
        </pc:sldMkLst>
        <pc:spChg chg="mod">
          <ac:chgData name="YIP Pak Kei" userId="84071794-bab4-4b42-9f59-0a1beb5d37e7" providerId="ADAL" clId="{327E37EB-F7D8-42A2-B640-10DB968EB23A}" dt="2025-09-26T14:17:38.383" v="2010"/>
          <ac:spMkLst>
            <pc:docMk/>
            <pc:sldMk cId="3380759881" sldId="533"/>
            <ac:spMk id="2" creationId="{F41F0E99-07CC-9576-AFD7-C52151AD0EA3}"/>
          </ac:spMkLst>
        </pc:spChg>
        <pc:spChg chg="mod">
          <ac:chgData name="YIP Pak Kei" userId="84071794-bab4-4b42-9f59-0a1beb5d37e7" providerId="ADAL" clId="{327E37EB-F7D8-42A2-B640-10DB968EB23A}" dt="2025-09-26T14:17:38.383" v="2010"/>
          <ac:spMkLst>
            <pc:docMk/>
            <pc:sldMk cId="3380759881" sldId="533"/>
            <ac:spMk id="3" creationId="{5A82A8B0-333F-633E-3FA7-D38DBFB10971}"/>
          </ac:spMkLst>
        </pc:spChg>
      </pc:sldChg>
      <pc:sldChg chg="modSp">
        <pc:chgData name="YIP Pak Kei" userId="84071794-bab4-4b42-9f59-0a1beb5d37e7" providerId="ADAL" clId="{327E37EB-F7D8-42A2-B640-10DB968EB23A}" dt="2025-09-26T14:17:38.383" v="2010"/>
        <pc:sldMkLst>
          <pc:docMk/>
          <pc:sldMk cId="1372651910" sldId="535"/>
        </pc:sldMkLst>
        <pc:spChg chg="mod">
          <ac:chgData name="YIP Pak Kei" userId="84071794-bab4-4b42-9f59-0a1beb5d37e7" providerId="ADAL" clId="{327E37EB-F7D8-42A2-B640-10DB968EB23A}" dt="2025-09-26T14:17:38.383" v="2010"/>
          <ac:spMkLst>
            <pc:docMk/>
            <pc:sldMk cId="1372651910" sldId="535"/>
            <ac:spMk id="2" creationId="{C8152FE8-2F9C-9C12-4EB3-9742EA91D653}"/>
          </ac:spMkLst>
        </pc:spChg>
        <pc:spChg chg="mod">
          <ac:chgData name="YIP Pak Kei" userId="84071794-bab4-4b42-9f59-0a1beb5d37e7" providerId="ADAL" clId="{327E37EB-F7D8-42A2-B640-10DB968EB23A}" dt="2025-09-26T14:17:38.383" v="2010"/>
          <ac:spMkLst>
            <pc:docMk/>
            <pc:sldMk cId="1372651910" sldId="535"/>
            <ac:spMk id="3" creationId="{723252A1-51AE-36E1-CE3B-D88466BA8814}"/>
          </ac:spMkLst>
        </pc:spChg>
        <pc:spChg chg="mod">
          <ac:chgData name="YIP Pak Kei" userId="84071794-bab4-4b42-9f59-0a1beb5d37e7" providerId="ADAL" clId="{327E37EB-F7D8-42A2-B640-10DB968EB23A}" dt="2025-09-26T14:17:38.383" v="2010"/>
          <ac:spMkLst>
            <pc:docMk/>
            <pc:sldMk cId="1372651910" sldId="535"/>
            <ac:spMk id="5" creationId="{2A8E318B-D756-6C57-8657-96C836320839}"/>
          </ac:spMkLst>
        </pc:spChg>
        <pc:graphicFrameChg chg="mod">
          <ac:chgData name="YIP Pak Kei" userId="84071794-bab4-4b42-9f59-0a1beb5d37e7" providerId="ADAL" clId="{327E37EB-F7D8-42A2-B640-10DB968EB23A}" dt="2025-09-26T14:17:38.383" v="2010"/>
          <ac:graphicFrameMkLst>
            <pc:docMk/>
            <pc:sldMk cId="1372651910" sldId="535"/>
            <ac:graphicFrameMk id="4" creationId="{9F02851F-DB0A-09AB-B52A-BE347DDCBD1D}"/>
          </ac:graphicFrameMkLst>
        </pc:graphicFrameChg>
      </pc:sldChg>
      <pc:sldChg chg="modSp">
        <pc:chgData name="YIP Pak Kei" userId="84071794-bab4-4b42-9f59-0a1beb5d37e7" providerId="ADAL" clId="{327E37EB-F7D8-42A2-B640-10DB968EB23A}" dt="2025-09-26T14:17:38.383" v="2010"/>
        <pc:sldMkLst>
          <pc:docMk/>
          <pc:sldMk cId="1208724409" sldId="536"/>
        </pc:sldMkLst>
        <pc:spChg chg="mod">
          <ac:chgData name="YIP Pak Kei" userId="84071794-bab4-4b42-9f59-0a1beb5d37e7" providerId="ADAL" clId="{327E37EB-F7D8-42A2-B640-10DB968EB23A}" dt="2025-09-26T13:18:33.605" v="962"/>
          <ac:spMkLst>
            <pc:docMk/>
            <pc:sldMk cId="1208724409" sldId="536"/>
            <ac:spMk id="2" creationId="{EE30DEE9-2DBD-C997-C208-027230B5A3EA}"/>
          </ac:spMkLst>
        </pc:spChg>
        <pc:spChg chg="mod">
          <ac:chgData name="YIP Pak Kei" userId="84071794-bab4-4b42-9f59-0a1beb5d37e7" providerId="ADAL" clId="{327E37EB-F7D8-42A2-B640-10DB968EB23A}" dt="2025-09-26T14:17:38.383" v="2010"/>
          <ac:spMkLst>
            <pc:docMk/>
            <pc:sldMk cId="1208724409" sldId="536"/>
            <ac:spMk id="3" creationId="{D534491D-AF3A-C879-49E6-F11A17AC3008}"/>
          </ac:spMkLst>
        </pc:spChg>
        <pc:spChg chg="mod">
          <ac:chgData name="YIP Pak Kei" userId="84071794-bab4-4b42-9f59-0a1beb5d37e7" providerId="ADAL" clId="{327E37EB-F7D8-42A2-B640-10DB968EB23A}" dt="2025-09-26T14:17:38.383" v="2010"/>
          <ac:spMkLst>
            <pc:docMk/>
            <pc:sldMk cId="1208724409" sldId="536"/>
            <ac:spMk id="5" creationId="{F79CF1F9-4847-1440-0352-6D1284A48D05}"/>
          </ac:spMkLst>
        </pc:spChg>
        <pc:graphicFrameChg chg="mod">
          <ac:chgData name="YIP Pak Kei" userId="84071794-bab4-4b42-9f59-0a1beb5d37e7" providerId="ADAL" clId="{327E37EB-F7D8-42A2-B640-10DB968EB23A}" dt="2025-09-26T13:18:33.605" v="962"/>
          <ac:graphicFrameMkLst>
            <pc:docMk/>
            <pc:sldMk cId="1208724409" sldId="536"/>
            <ac:graphicFrameMk id="4" creationId="{49C20947-A133-32C2-D0F4-654D337A74ED}"/>
          </ac:graphicFrameMkLst>
        </pc:graphicFrameChg>
      </pc:sldChg>
      <pc:sldChg chg="modSp">
        <pc:chgData name="YIP Pak Kei" userId="84071794-bab4-4b42-9f59-0a1beb5d37e7" providerId="ADAL" clId="{327E37EB-F7D8-42A2-B640-10DB968EB23A}" dt="2025-09-26T14:17:38.383" v="2010"/>
        <pc:sldMkLst>
          <pc:docMk/>
          <pc:sldMk cId="1213210011" sldId="537"/>
        </pc:sldMkLst>
        <pc:spChg chg="mod">
          <ac:chgData name="YIP Pak Kei" userId="84071794-bab4-4b42-9f59-0a1beb5d37e7" providerId="ADAL" clId="{327E37EB-F7D8-42A2-B640-10DB968EB23A}" dt="2025-09-26T14:17:38.383" v="2010"/>
          <ac:spMkLst>
            <pc:docMk/>
            <pc:sldMk cId="1213210011" sldId="537"/>
            <ac:spMk id="2" creationId="{D04F090D-C862-CF85-1001-A82E54365597}"/>
          </ac:spMkLst>
        </pc:spChg>
        <pc:spChg chg="mod">
          <ac:chgData name="YIP Pak Kei" userId="84071794-bab4-4b42-9f59-0a1beb5d37e7" providerId="ADAL" clId="{327E37EB-F7D8-42A2-B640-10DB968EB23A}" dt="2025-09-26T14:17:38.383" v="2010"/>
          <ac:spMkLst>
            <pc:docMk/>
            <pc:sldMk cId="1213210011" sldId="537"/>
            <ac:spMk id="3" creationId="{4CE82C04-6445-9E02-B0E8-8D809278C37D}"/>
          </ac:spMkLst>
        </pc:spChg>
        <pc:spChg chg="mod">
          <ac:chgData name="YIP Pak Kei" userId="84071794-bab4-4b42-9f59-0a1beb5d37e7" providerId="ADAL" clId="{327E37EB-F7D8-42A2-B640-10DB968EB23A}" dt="2025-09-26T13:18:33.605" v="962"/>
          <ac:spMkLst>
            <pc:docMk/>
            <pc:sldMk cId="1213210011" sldId="537"/>
            <ac:spMk id="5" creationId="{8B6D2F8E-4F98-B89F-E4FB-DD9F900821E1}"/>
          </ac:spMkLst>
        </pc:spChg>
        <pc:spChg chg="mod">
          <ac:chgData name="YIP Pak Kei" userId="84071794-bab4-4b42-9f59-0a1beb5d37e7" providerId="ADAL" clId="{327E37EB-F7D8-42A2-B640-10DB968EB23A}" dt="2025-09-26T13:18:33.605" v="962"/>
          <ac:spMkLst>
            <pc:docMk/>
            <pc:sldMk cId="1213210011" sldId="537"/>
            <ac:spMk id="6" creationId="{99EBD7AD-ED91-CC5F-0110-3EE43A60F946}"/>
          </ac:spMkLst>
        </pc:spChg>
        <pc:spChg chg="mod">
          <ac:chgData name="YIP Pak Kei" userId="84071794-bab4-4b42-9f59-0a1beb5d37e7" providerId="ADAL" clId="{327E37EB-F7D8-42A2-B640-10DB968EB23A}" dt="2025-09-26T13:18:33.605" v="962"/>
          <ac:spMkLst>
            <pc:docMk/>
            <pc:sldMk cId="1213210011" sldId="537"/>
            <ac:spMk id="8" creationId="{B542C6FD-B908-03BB-DE9D-1E76EE849265}"/>
          </ac:spMkLst>
        </pc:spChg>
        <pc:spChg chg="mod">
          <ac:chgData name="YIP Pak Kei" userId="84071794-bab4-4b42-9f59-0a1beb5d37e7" providerId="ADAL" clId="{327E37EB-F7D8-42A2-B640-10DB968EB23A}" dt="2025-09-26T13:18:33.605" v="962"/>
          <ac:spMkLst>
            <pc:docMk/>
            <pc:sldMk cId="1213210011" sldId="537"/>
            <ac:spMk id="9" creationId="{594F7F18-2B8D-7493-904B-1BD252DFC677}"/>
          </ac:spMkLst>
        </pc:spChg>
        <pc:grpChg chg="mod">
          <ac:chgData name="YIP Pak Kei" userId="84071794-bab4-4b42-9f59-0a1beb5d37e7" providerId="ADAL" clId="{327E37EB-F7D8-42A2-B640-10DB968EB23A}" dt="2025-09-26T13:18:33.605" v="962"/>
          <ac:grpSpMkLst>
            <pc:docMk/>
            <pc:sldMk cId="1213210011" sldId="537"/>
            <ac:grpSpMk id="4" creationId="{B4C44EC9-F730-00B6-E479-530EC276D851}"/>
          </ac:grpSpMkLst>
        </pc:grpChg>
        <pc:grpChg chg="mod">
          <ac:chgData name="YIP Pak Kei" userId="84071794-bab4-4b42-9f59-0a1beb5d37e7" providerId="ADAL" clId="{327E37EB-F7D8-42A2-B640-10DB968EB23A}" dt="2025-09-26T13:18:33.605" v="962"/>
          <ac:grpSpMkLst>
            <pc:docMk/>
            <pc:sldMk cId="1213210011" sldId="537"/>
            <ac:grpSpMk id="7" creationId="{56B0BED4-B4D2-A8C2-9E8E-FA7D1819E15A}"/>
          </ac:grpSpMkLst>
        </pc:grpChg>
      </pc:sldChg>
      <pc:sldChg chg="modSp">
        <pc:chgData name="YIP Pak Kei" userId="84071794-bab4-4b42-9f59-0a1beb5d37e7" providerId="ADAL" clId="{327E37EB-F7D8-42A2-B640-10DB968EB23A}" dt="2025-09-26T14:17:38.383" v="2010"/>
        <pc:sldMkLst>
          <pc:docMk/>
          <pc:sldMk cId="765210901" sldId="538"/>
        </pc:sldMkLst>
        <pc:spChg chg="mod">
          <ac:chgData name="YIP Pak Kei" userId="84071794-bab4-4b42-9f59-0a1beb5d37e7" providerId="ADAL" clId="{327E37EB-F7D8-42A2-B640-10DB968EB23A}" dt="2025-09-26T14:17:38.383" v="2010"/>
          <ac:spMkLst>
            <pc:docMk/>
            <pc:sldMk cId="765210901" sldId="538"/>
            <ac:spMk id="2" creationId="{D249E45E-D6A7-9780-F652-BAF86DFBCC00}"/>
          </ac:spMkLst>
        </pc:spChg>
        <pc:spChg chg="mod">
          <ac:chgData name="YIP Pak Kei" userId="84071794-bab4-4b42-9f59-0a1beb5d37e7" providerId="ADAL" clId="{327E37EB-F7D8-42A2-B640-10DB968EB23A}" dt="2025-09-26T14:17:38.383" v="2010"/>
          <ac:spMkLst>
            <pc:docMk/>
            <pc:sldMk cId="765210901" sldId="538"/>
            <ac:spMk id="3" creationId="{C31605EE-24B6-95D8-DE5E-BEC2F03ECECA}"/>
          </ac:spMkLst>
        </pc:spChg>
        <pc:spChg chg="mod">
          <ac:chgData name="YIP Pak Kei" userId="84071794-bab4-4b42-9f59-0a1beb5d37e7" providerId="ADAL" clId="{327E37EB-F7D8-42A2-B640-10DB968EB23A}" dt="2025-09-26T14:17:38.383" v="2010"/>
          <ac:spMkLst>
            <pc:docMk/>
            <pc:sldMk cId="765210901" sldId="538"/>
            <ac:spMk id="4" creationId="{BE22F651-7ABC-015D-B5C4-622708A64CB1}"/>
          </ac:spMkLst>
        </pc:spChg>
        <pc:spChg chg="mod">
          <ac:chgData name="YIP Pak Kei" userId="84071794-bab4-4b42-9f59-0a1beb5d37e7" providerId="ADAL" clId="{327E37EB-F7D8-42A2-B640-10DB968EB23A}" dt="2025-09-26T14:17:38.383" v="2010"/>
          <ac:spMkLst>
            <pc:docMk/>
            <pc:sldMk cId="765210901" sldId="538"/>
            <ac:spMk id="5" creationId="{6A1E0F07-3291-4EE2-1286-04C97165BA68}"/>
          </ac:spMkLst>
        </pc:spChg>
        <pc:spChg chg="mod">
          <ac:chgData name="YIP Pak Kei" userId="84071794-bab4-4b42-9f59-0a1beb5d37e7" providerId="ADAL" clId="{327E37EB-F7D8-42A2-B640-10DB968EB23A}" dt="2025-09-26T14:17:38.383" v="2010"/>
          <ac:spMkLst>
            <pc:docMk/>
            <pc:sldMk cId="765210901" sldId="538"/>
            <ac:spMk id="6" creationId="{3DF22CC9-1295-2B21-05A9-68A44E669B8F}"/>
          </ac:spMkLst>
        </pc:spChg>
        <pc:spChg chg="mod">
          <ac:chgData name="YIP Pak Kei" userId="84071794-bab4-4b42-9f59-0a1beb5d37e7" providerId="ADAL" clId="{327E37EB-F7D8-42A2-B640-10DB968EB23A}" dt="2025-09-26T14:17:38.383" v="2010"/>
          <ac:spMkLst>
            <pc:docMk/>
            <pc:sldMk cId="765210901" sldId="538"/>
            <ac:spMk id="7" creationId="{A9F57080-19CA-8BBA-6050-8494551D4615}"/>
          </ac:spMkLst>
        </pc:spChg>
        <pc:spChg chg="mod">
          <ac:chgData name="YIP Pak Kei" userId="84071794-bab4-4b42-9f59-0a1beb5d37e7" providerId="ADAL" clId="{327E37EB-F7D8-42A2-B640-10DB968EB23A}" dt="2025-09-26T14:17:38.383" v="2010"/>
          <ac:spMkLst>
            <pc:docMk/>
            <pc:sldMk cId="765210901" sldId="538"/>
            <ac:spMk id="8" creationId="{85577A64-4E94-69E1-3180-1E014BD06B3C}"/>
          </ac:spMkLst>
        </pc:spChg>
      </pc:sldChg>
      <pc:sldChg chg="addSp delSp modSp mod setBg">
        <pc:chgData name="YIP Pak Kei" userId="84071794-bab4-4b42-9f59-0a1beb5d37e7" providerId="ADAL" clId="{327E37EB-F7D8-42A2-B640-10DB968EB23A}" dt="2025-09-27T15:17:28.717" v="5527" actId="478"/>
        <pc:sldMkLst>
          <pc:docMk/>
          <pc:sldMk cId="1877080978" sldId="539"/>
        </pc:sldMkLst>
        <pc:spChg chg="mod">
          <ac:chgData name="YIP Pak Kei" userId="84071794-bab4-4b42-9f59-0a1beb5d37e7" providerId="ADAL" clId="{327E37EB-F7D8-42A2-B640-10DB968EB23A}" dt="2025-09-26T15:06:51.579" v="2512" actId="1038"/>
          <ac:spMkLst>
            <pc:docMk/>
            <pc:sldMk cId="1877080978" sldId="539"/>
            <ac:spMk id="2" creationId="{189E73D4-535B-6DCC-2268-43A5E9E12C45}"/>
          </ac:spMkLst>
        </pc:spChg>
        <pc:spChg chg="mod">
          <ac:chgData name="YIP Pak Kei" userId="84071794-bab4-4b42-9f59-0a1beb5d37e7" providerId="ADAL" clId="{327E37EB-F7D8-42A2-B640-10DB968EB23A}" dt="2025-09-26T14:17:38.383" v="2010"/>
          <ac:spMkLst>
            <pc:docMk/>
            <pc:sldMk cId="1877080978" sldId="539"/>
            <ac:spMk id="3" creationId="{5830852F-3FB7-6D2E-F6AC-1F6B9CAD2158}"/>
          </ac:spMkLst>
        </pc:spChg>
        <pc:spChg chg="mod">
          <ac:chgData name="YIP Pak Kei" userId="84071794-bab4-4b42-9f59-0a1beb5d37e7" providerId="ADAL" clId="{327E37EB-F7D8-42A2-B640-10DB968EB23A}" dt="2025-09-26T14:17:38.383" v="2010"/>
          <ac:spMkLst>
            <pc:docMk/>
            <pc:sldMk cId="1877080978" sldId="539"/>
            <ac:spMk id="5" creationId="{BE5F7BD8-DA37-58AB-1F45-D0F045DF4B7B}"/>
          </ac:spMkLst>
        </pc:spChg>
        <pc:spChg chg="mod">
          <ac:chgData name="YIP Pak Kei" userId="84071794-bab4-4b42-9f59-0a1beb5d37e7" providerId="ADAL" clId="{327E37EB-F7D8-42A2-B640-10DB968EB23A}" dt="2025-09-26T14:17:38.383" v="2010"/>
          <ac:spMkLst>
            <pc:docMk/>
            <pc:sldMk cId="1877080978" sldId="539"/>
            <ac:spMk id="6" creationId="{6459FCA3-0124-0FA6-220B-D72E8F8034C8}"/>
          </ac:spMkLst>
        </pc:spChg>
        <pc:spChg chg="mod">
          <ac:chgData name="YIP Pak Kei" userId="84071794-bab4-4b42-9f59-0a1beb5d37e7" providerId="ADAL" clId="{327E37EB-F7D8-42A2-B640-10DB968EB23A}" dt="2025-09-26T14:17:38.383" v="2010"/>
          <ac:spMkLst>
            <pc:docMk/>
            <pc:sldMk cId="1877080978" sldId="539"/>
            <ac:spMk id="10" creationId="{E135D3F1-0C33-3404-5D49-E70C9D100F2A}"/>
          </ac:spMkLst>
        </pc:spChg>
        <pc:spChg chg="mod">
          <ac:chgData name="YIP Pak Kei" userId="84071794-bab4-4b42-9f59-0a1beb5d37e7" providerId="ADAL" clId="{327E37EB-F7D8-42A2-B640-10DB968EB23A}" dt="2025-09-26T15:29:31.292" v="2934" actId="20577"/>
          <ac:spMkLst>
            <pc:docMk/>
            <pc:sldMk cId="1877080978" sldId="539"/>
            <ac:spMk id="11" creationId="{724F2AAC-B18D-1D49-15F1-2D69101664AA}"/>
          </ac:spMkLst>
        </pc:spChg>
        <pc:picChg chg="add mod">
          <ac:chgData name="YIP Pak Kei" userId="84071794-bab4-4b42-9f59-0a1beb5d37e7" providerId="ADAL" clId="{327E37EB-F7D8-42A2-B640-10DB968EB23A}" dt="2025-09-26T15:06:44.947" v="2500" actId="1035"/>
          <ac:picMkLst>
            <pc:docMk/>
            <pc:sldMk cId="1877080978" sldId="539"/>
            <ac:picMk id="16" creationId="{C96E723F-5581-A138-C871-CF19669A1AB2}"/>
          </ac:picMkLst>
        </pc:picChg>
      </pc:sldChg>
      <pc:sldChg chg="modSp">
        <pc:chgData name="YIP Pak Kei" userId="84071794-bab4-4b42-9f59-0a1beb5d37e7" providerId="ADAL" clId="{327E37EB-F7D8-42A2-B640-10DB968EB23A}" dt="2025-09-26T14:17:38.383" v="2010"/>
        <pc:sldMkLst>
          <pc:docMk/>
          <pc:sldMk cId="1579562137" sldId="540"/>
        </pc:sldMkLst>
        <pc:spChg chg="mod">
          <ac:chgData name="YIP Pak Kei" userId="84071794-bab4-4b42-9f59-0a1beb5d37e7" providerId="ADAL" clId="{327E37EB-F7D8-42A2-B640-10DB968EB23A}" dt="2025-09-26T14:17:38.383" v="2010"/>
          <ac:spMkLst>
            <pc:docMk/>
            <pc:sldMk cId="1579562137" sldId="540"/>
            <ac:spMk id="2" creationId="{23DFDBA5-4CFB-88D0-C90E-69D151F5BFCA}"/>
          </ac:spMkLst>
        </pc:spChg>
        <pc:spChg chg="mod">
          <ac:chgData name="YIP Pak Kei" userId="84071794-bab4-4b42-9f59-0a1beb5d37e7" providerId="ADAL" clId="{327E37EB-F7D8-42A2-B640-10DB968EB23A}" dt="2025-09-26T14:17:38.383" v="2010"/>
          <ac:spMkLst>
            <pc:docMk/>
            <pc:sldMk cId="1579562137" sldId="540"/>
            <ac:spMk id="3" creationId="{CFC225EB-9239-A8F4-48C2-D2E44A245C26}"/>
          </ac:spMkLst>
        </pc:spChg>
        <pc:spChg chg="mod">
          <ac:chgData name="YIP Pak Kei" userId="84071794-bab4-4b42-9f59-0a1beb5d37e7" providerId="ADAL" clId="{327E37EB-F7D8-42A2-B640-10DB968EB23A}" dt="2025-09-26T14:17:38.383" v="2010"/>
          <ac:spMkLst>
            <pc:docMk/>
            <pc:sldMk cId="1579562137" sldId="540"/>
            <ac:spMk id="4" creationId="{BF63BCC4-AF80-8D3B-413B-3F80C74503EE}"/>
          </ac:spMkLst>
        </pc:spChg>
        <pc:spChg chg="mod">
          <ac:chgData name="YIP Pak Kei" userId="84071794-bab4-4b42-9f59-0a1beb5d37e7" providerId="ADAL" clId="{327E37EB-F7D8-42A2-B640-10DB968EB23A}" dt="2025-09-26T14:17:38.383" v="2010"/>
          <ac:spMkLst>
            <pc:docMk/>
            <pc:sldMk cId="1579562137" sldId="540"/>
            <ac:spMk id="5" creationId="{664EAAE3-47A6-DF8C-088B-8353E312893A}"/>
          </ac:spMkLst>
        </pc:spChg>
        <pc:spChg chg="mod">
          <ac:chgData name="YIP Pak Kei" userId="84071794-bab4-4b42-9f59-0a1beb5d37e7" providerId="ADAL" clId="{327E37EB-F7D8-42A2-B640-10DB968EB23A}" dt="2025-09-26T14:17:38.383" v="2010"/>
          <ac:spMkLst>
            <pc:docMk/>
            <pc:sldMk cId="1579562137" sldId="540"/>
            <ac:spMk id="6" creationId="{8E956031-A8E2-FF88-2769-10FEB7B754A7}"/>
          </ac:spMkLst>
        </pc:spChg>
        <pc:spChg chg="mod">
          <ac:chgData name="YIP Pak Kei" userId="84071794-bab4-4b42-9f59-0a1beb5d37e7" providerId="ADAL" clId="{327E37EB-F7D8-42A2-B640-10DB968EB23A}" dt="2025-09-26T14:17:38.383" v="2010"/>
          <ac:spMkLst>
            <pc:docMk/>
            <pc:sldMk cId="1579562137" sldId="540"/>
            <ac:spMk id="7" creationId="{24AD9EB9-CF0D-0D70-D541-05E1A813D00F}"/>
          </ac:spMkLst>
        </pc:spChg>
        <pc:spChg chg="mod">
          <ac:chgData name="YIP Pak Kei" userId="84071794-bab4-4b42-9f59-0a1beb5d37e7" providerId="ADAL" clId="{327E37EB-F7D8-42A2-B640-10DB968EB23A}" dt="2025-09-26T14:17:38.383" v="2010"/>
          <ac:spMkLst>
            <pc:docMk/>
            <pc:sldMk cId="1579562137" sldId="540"/>
            <ac:spMk id="8" creationId="{869DE758-CE4B-6136-04AE-85B544CA6F5B}"/>
          </ac:spMkLst>
        </pc:spChg>
        <pc:spChg chg="mod">
          <ac:chgData name="YIP Pak Kei" userId="84071794-bab4-4b42-9f59-0a1beb5d37e7" providerId="ADAL" clId="{327E37EB-F7D8-42A2-B640-10DB968EB23A}" dt="2025-09-26T14:17:38.383" v="2010"/>
          <ac:spMkLst>
            <pc:docMk/>
            <pc:sldMk cId="1579562137" sldId="540"/>
            <ac:spMk id="10" creationId="{19AAB49A-6730-B2CF-9537-FF9551D4EB80}"/>
          </ac:spMkLst>
        </pc:spChg>
        <pc:spChg chg="mod">
          <ac:chgData name="YIP Pak Kei" userId="84071794-bab4-4b42-9f59-0a1beb5d37e7" providerId="ADAL" clId="{327E37EB-F7D8-42A2-B640-10DB968EB23A}" dt="2025-09-26T14:17:38.383" v="2010"/>
          <ac:spMkLst>
            <pc:docMk/>
            <pc:sldMk cId="1579562137" sldId="540"/>
            <ac:spMk id="11" creationId="{9816FD90-6ABD-5EA8-0870-E27733B9F685}"/>
          </ac:spMkLst>
        </pc:spChg>
        <pc:spChg chg="mod">
          <ac:chgData name="YIP Pak Kei" userId="84071794-bab4-4b42-9f59-0a1beb5d37e7" providerId="ADAL" clId="{327E37EB-F7D8-42A2-B640-10DB968EB23A}" dt="2025-09-26T14:17:38.383" v="2010"/>
          <ac:spMkLst>
            <pc:docMk/>
            <pc:sldMk cId="1579562137" sldId="540"/>
            <ac:spMk id="33" creationId="{57144164-5503-9D11-4F68-81F4CD378333}"/>
          </ac:spMkLst>
        </pc:spChg>
      </pc:sldChg>
      <pc:sldChg chg="modSp">
        <pc:chgData name="YIP Pak Kei" userId="84071794-bab4-4b42-9f59-0a1beb5d37e7" providerId="ADAL" clId="{327E37EB-F7D8-42A2-B640-10DB968EB23A}" dt="2025-09-26T14:17:38.383" v="2010"/>
        <pc:sldMkLst>
          <pc:docMk/>
          <pc:sldMk cId="840605972" sldId="541"/>
        </pc:sldMkLst>
        <pc:spChg chg="mod">
          <ac:chgData name="YIP Pak Kei" userId="84071794-bab4-4b42-9f59-0a1beb5d37e7" providerId="ADAL" clId="{327E37EB-F7D8-42A2-B640-10DB968EB23A}" dt="2025-09-26T14:17:38.383" v="2010"/>
          <ac:spMkLst>
            <pc:docMk/>
            <pc:sldMk cId="840605972" sldId="541"/>
            <ac:spMk id="2" creationId="{E0C0AB0C-E0B6-7838-D865-2AB638122FD9}"/>
          </ac:spMkLst>
        </pc:spChg>
        <pc:spChg chg="mod">
          <ac:chgData name="YIP Pak Kei" userId="84071794-bab4-4b42-9f59-0a1beb5d37e7" providerId="ADAL" clId="{327E37EB-F7D8-42A2-B640-10DB968EB23A}" dt="2025-09-26T14:17:38.383" v="2010"/>
          <ac:spMkLst>
            <pc:docMk/>
            <pc:sldMk cId="840605972" sldId="541"/>
            <ac:spMk id="3" creationId="{CFC225EB-9239-A8F4-48C2-D2E44A245C26}"/>
          </ac:spMkLst>
        </pc:spChg>
        <pc:spChg chg="mod">
          <ac:chgData name="YIP Pak Kei" userId="84071794-bab4-4b42-9f59-0a1beb5d37e7" providerId="ADAL" clId="{327E37EB-F7D8-42A2-B640-10DB968EB23A}" dt="2025-09-26T14:17:38.383" v="2010"/>
          <ac:spMkLst>
            <pc:docMk/>
            <pc:sldMk cId="840605972" sldId="541"/>
            <ac:spMk id="6" creationId="{8E956031-A8E2-FF88-2769-10FEB7B754A7}"/>
          </ac:spMkLst>
        </pc:spChg>
        <pc:spChg chg="mod">
          <ac:chgData name="YIP Pak Kei" userId="84071794-bab4-4b42-9f59-0a1beb5d37e7" providerId="ADAL" clId="{327E37EB-F7D8-42A2-B640-10DB968EB23A}" dt="2025-09-26T14:17:38.383" v="2010"/>
          <ac:spMkLst>
            <pc:docMk/>
            <pc:sldMk cId="840605972" sldId="541"/>
            <ac:spMk id="7" creationId="{24AD9EB9-CF0D-0D70-D541-05E1A813D00F}"/>
          </ac:spMkLst>
        </pc:spChg>
        <pc:spChg chg="mod">
          <ac:chgData name="YIP Pak Kei" userId="84071794-bab4-4b42-9f59-0a1beb5d37e7" providerId="ADAL" clId="{327E37EB-F7D8-42A2-B640-10DB968EB23A}" dt="2025-09-26T14:17:38.383" v="2010"/>
          <ac:spMkLst>
            <pc:docMk/>
            <pc:sldMk cId="840605972" sldId="541"/>
            <ac:spMk id="8" creationId="{869DE758-CE4B-6136-04AE-85B544CA6F5B}"/>
          </ac:spMkLst>
        </pc:spChg>
        <pc:spChg chg="mod">
          <ac:chgData name="YIP Pak Kei" userId="84071794-bab4-4b42-9f59-0a1beb5d37e7" providerId="ADAL" clId="{327E37EB-F7D8-42A2-B640-10DB968EB23A}" dt="2025-09-26T14:17:38.383" v="2010"/>
          <ac:spMkLst>
            <pc:docMk/>
            <pc:sldMk cId="840605972" sldId="541"/>
            <ac:spMk id="11" creationId="{F02CA379-5C0D-5E21-B070-E880A01BB9A7}"/>
          </ac:spMkLst>
        </pc:spChg>
        <pc:spChg chg="mod">
          <ac:chgData name="YIP Pak Kei" userId="84071794-bab4-4b42-9f59-0a1beb5d37e7" providerId="ADAL" clId="{327E37EB-F7D8-42A2-B640-10DB968EB23A}" dt="2025-09-26T14:17:38.383" v="2010"/>
          <ac:spMkLst>
            <pc:docMk/>
            <pc:sldMk cId="840605972" sldId="541"/>
            <ac:spMk id="33" creationId="{57144164-5503-9D11-4F68-81F4CD378333}"/>
          </ac:spMkLst>
        </pc:spChg>
        <pc:spChg chg="mod">
          <ac:chgData name="YIP Pak Kei" userId="84071794-bab4-4b42-9f59-0a1beb5d37e7" providerId="ADAL" clId="{327E37EB-F7D8-42A2-B640-10DB968EB23A}" dt="2025-09-26T14:17:38.383" v="2010"/>
          <ac:spMkLst>
            <pc:docMk/>
            <pc:sldMk cId="840605972" sldId="541"/>
            <ac:spMk id="136" creationId="{A2297428-B6BC-F5B5-C82D-3BC4408EC576}"/>
          </ac:spMkLst>
        </pc:spChg>
        <pc:spChg chg="mod">
          <ac:chgData name="YIP Pak Kei" userId="84071794-bab4-4b42-9f59-0a1beb5d37e7" providerId="ADAL" clId="{327E37EB-F7D8-42A2-B640-10DB968EB23A}" dt="2025-09-26T14:17:38.383" v="2010"/>
          <ac:spMkLst>
            <pc:docMk/>
            <pc:sldMk cId="840605972" sldId="541"/>
            <ac:spMk id="137" creationId="{651B92A3-1DB6-8A7F-09B7-C7969D53FB3A}"/>
          </ac:spMkLst>
        </pc:spChg>
        <pc:spChg chg="mod">
          <ac:chgData name="YIP Pak Kei" userId="84071794-bab4-4b42-9f59-0a1beb5d37e7" providerId="ADAL" clId="{327E37EB-F7D8-42A2-B640-10DB968EB23A}" dt="2025-09-26T14:17:38.383" v="2010"/>
          <ac:spMkLst>
            <pc:docMk/>
            <pc:sldMk cId="840605972" sldId="541"/>
            <ac:spMk id="138" creationId="{462B07C6-5B4D-AB97-3376-C4F8BFC2C143}"/>
          </ac:spMkLst>
        </pc:spChg>
      </pc:sldChg>
      <pc:sldChg chg="modSp">
        <pc:chgData name="YIP Pak Kei" userId="84071794-bab4-4b42-9f59-0a1beb5d37e7" providerId="ADAL" clId="{327E37EB-F7D8-42A2-B640-10DB968EB23A}" dt="2025-09-26T14:17:38.383" v="2010"/>
        <pc:sldMkLst>
          <pc:docMk/>
          <pc:sldMk cId="1958759625" sldId="543"/>
        </pc:sldMkLst>
        <pc:spChg chg="mod">
          <ac:chgData name="YIP Pak Kei" userId="84071794-bab4-4b42-9f59-0a1beb5d37e7" providerId="ADAL" clId="{327E37EB-F7D8-42A2-B640-10DB968EB23A}" dt="2025-09-26T14:17:38.383" v="2010"/>
          <ac:spMkLst>
            <pc:docMk/>
            <pc:sldMk cId="1958759625" sldId="543"/>
            <ac:spMk id="2" creationId="{48C5BC92-868A-26B2-CBC0-C9D94E65F1A4}"/>
          </ac:spMkLst>
        </pc:spChg>
        <pc:spChg chg="mod">
          <ac:chgData name="YIP Pak Kei" userId="84071794-bab4-4b42-9f59-0a1beb5d37e7" providerId="ADAL" clId="{327E37EB-F7D8-42A2-B640-10DB968EB23A}" dt="2025-09-26T14:17:38.383" v="2010"/>
          <ac:spMkLst>
            <pc:docMk/>
            <pc:sldMk cId="1958759625" sldId="543"/>
            <ac:spMk id="3" creationId="{6F9C1627-7A56-025E-482D-E2AB014EDF92}"/>
          </ac:spMkLst>
        </pc:spChg>
      </pc:sldChg>
      <pc:sldChg chg="modSp">
        <pc:chgData name="YIP Pak Kei" userId="84071794-bab4-4b42-9f59-0a1beb5d37e7" providerId="ADAL" clId="{327E37EB-F7D8-42A2-B640-10DB968EB23A}" dt="2025-09-26T14:17:38.383" v="2010"/>
        <pc:sldMkLst>
          <pc:docMk/>
          <pc:sldMk cId="1877701230" sldId="544"/>
        </pc:sldMkLst>
        <pc:spChg chg="mod">
          <ac:chgData name="YIP Pak Kei" userId="84071794-bab4-4b42-9f59-0a1beb5d37e7" providerId="ADAL" clId="{327E37EB-F7D8-42A2-B640-10DB968EB23A}" dt="2025-09-26T14:17:38.383" v="2010"/>
          <ac:spMkLst>
            <pc:docMk/>
            <pc:sldMk cId="1877701230" sldId="544"/>
            <ac:spMk id="2" creationId="{2C9E1892-81E6-551C-7B5A-DEA68224520B}"/>
          </ac:spMkLst>
        </pc:spChg>
        <pc:spChg chg="mod">
          <ac:chgData name="YIP Pak Kei" userId="84071794-bab4-4b42-9f59-0a1beb5d37e7" providerId="ADAL" clId="{327E37EB-F7D8-42A2-B640-10DB968EB23A}" dt="2025-09-26T14:17:38.383" v="2010"/>
          <ac:spMkLst>
            <pc:docMk/>
            <pc:sldMk cId="1877701230" sldId="544"/>
            <ac:spMk id="3" creationId="{55519D01-29BE-BE76-41C5-9D58AD8119DC}"/>
          </ac:spMkLst>
        </pc:spChg>
      </pc:sldChg>
      <pc:sldChg chg="addSp delSp modSp mod modClrScheme chgLayout">
        <pc:chgData name="YIP Pak Kei" userId="84071794-bab4-4b42-9f59-0a1beb5d37e7" providerId="ADAL" clId="{327E37EB-F7D8-42A2-B640-10DB968EB23A}" dt="2025-09-26T14:17:38.383" v="2010"/>
        <pc:sldMkLst>
          <pc:docMk/>
          <pc:sldMk cId="2049587722" sldId="545"/>
        </pc:sldMkLst>
        <pc:spChg chg="add del mod ord">
          <ac:chgData name="YIP Pak Kei" userId="84071794-bab4-4b42-9f59-0a1beb5d37e7" providerId="ADAL" clId="{327E37EB-F7D8-42A2-B640-10DB968EB23A}" dt="2025-09-26T14:17:38.383" v="2010"/>
          <ac:spMkLst>
            <pc:docMk/>
            <pc:sldMk cId="2049587722" sldId="545"/>
            <ac:spMk id="3" creationId="{0CF4EECB-47E7-26A0-F3A1-ACAE7AEE5741}"/>
          </ac:spMkLst>
        </pc:spChg>
        <pc:spChg chg="mod ord">
          <ac:chgData name="YIP Pak Kei" userId="84071794-bab4-4b42-9f59-0a1beb5d37e7" providerId="ADAL" clId="{327E37EB-F7D8-42A2-B640-10DB968EB23A}" dt="2025-09-26T14:17:38.383" v="2010"/>
          <ac:spMkLst>
            <pc:docMk/>
            <pc:sldMk cId="2049587722" sldId="545"/>
            <ac:spMk id="5" creationId="{AC2F0535-53EA-30FB-770D-0C92BEEF3F6D}"/>
          </ac:spMkLst>
        </pc:spChg>
        <pc:spChg chg="mod ord">
          <ac:chgData name="YIP Pak Kei" userId="84071794-bab4-4b42-9f59-0a1beb5d37e7" providerId="ADAL" clId="{327E37EB-F7D8-42A2-B640-10DB968EB23A}" dt="2025-09-26T14:17:38.383" v="2010"/>
          <ac:spMkLst>
            <pc:docMk/>
            <pc:sldMk cId="2049587722" sldId="545"/>
            <ac:spMk id="7" creationId="{31511481-29C6-275B-963E-B5AF2E87ADA2}"/>
          </ac:spMkLst>
        </pc:spChg>
        <pc:spChg chg="add del mod ord">
          <ac:chgData name="YIP Pak Kei" userId="84071794-bab4-4b42-9f59-0a1beb5d37e7" providerId="ADAL" clId="{327E37EB-F7D8-42A2-B640-10DB968EB23A}" dt="2025-09-26T14:17:38.383" v="2010"/>
          <ac:spMkLst>
            <pc:docMk/>
            <pc:sldMk cId="2049587722" sldId="545"/>
            <ac:spMk id="69" creationId="{4BBDF45D-9B32-0154-7602-2C43DAF6C0A6}"/>
          </ac:spMkLst>
        </pc:spChg>
        <pc:spChg chg="add del mod ord">
          <ac:chgData name="YIP Pak Kei" userId="84071794-bab4-4b42-9f59-0a1beb5d37e7" providerId="ADAL" clId="{327E37EB-F7D8-42A2-B640-10DB968EB23A}" dt="2025-09-26T14:17:38.383" v="2010"/>
          <ac:spMkLst>
            <pc:docMk/>
            <pc:sldMk cId="2049587722" sldId="545"/>
            <ac:spMk id="70" creationId="{38FF6C9F-C7C5-37D5-4C61-BA14A636B732}"/>
          </ac:spMkLst>
        </pc:spChg>
        <pc:spChg chg="mod ord">
          <ac:chgData name="YIP Pak Kei" userId="84071794-bab4-4b42-9f59-0a1beb5d37e7" providerId="ADAL" clId="{327E37EB-F7D8-42A2-B640-10DB968EB23A}" dt="2025-09-26T14:17:38.383" v="2010"/>
          <ac:spMkLst>
            <pc:docMk/>
            <pc:sldMk cId="2049587722" sldId="545"/>
            <ac:spMk id="73" creationId="{DB3347BB-2913-A230-8362-2B778394E7CE}"/>
          </ac:spMkLst>
        </pc:spChg>
        <pc:spChg chg="mod">
          <ac:chgData name="YIP Pak Kei" userId="84071794-bab4-4b42-9f59-0a1beb5d37e7" providerId="ADAL" clId="{327E37EB-F7D8-42A2-B640-10DB968EB23A}" dt="2025-09-26T11:58:05.842" v="361"/>
          <ac:spMkLst>
            <pc:docMk/>
            <pc:sldMk cId="2049587722" sldId="545"/>
            <ac:spMk id="106" creationId="{734F8B63-0C1D-770B-CA9D-EE7ACF817C1F}"/>
          </ac:spMkLst>
        </pc:spChg>
        <pc:spChg chg="add del mod">
          <ac:chgData name="YIP Pak Kei" userId="84071794-bab4-4b42-9f59-0a1beb5d37e7" providerId="ADAL" clId="{327E37EB-F7D8-42A2-B640-10DB968EB23A}" dt="2025-09-26T14:17:38.383" v="2010"/>
          <ac:spMkLst>
            <pc:docMk/>
            <pc:sldMk cId="2049587722" sldId="545"/>
            <ac:spMk id="133" creationId="{0D7DF893-CDC1-A213-86BF-C9C73F979CC5}"/>
          </ac:spMkLst>
        </pc:spChg>
        <pc:spChg chg="add del mod">
          <ac:chgData name="YIP Pak Kei" userId="84071794-bab4-4b42-9f59-0a1beb5d37e7" providerId="ADAL" clId="{327E37EB-F7D8-42A2-B640-10DB968EB23A}" dt="2025-09-26T14:17:38.383" v="2010"/>
          <ac:spMkLst>
            <pc:docMk/>
            <pc:sldMk cId="2049587722" sldId="545"/>
            <ac:spMk id="134" creationId="{9CE100CE-4574-F901-234D-B9BEED642B9B}"/>
          </ac:spMkLst>
        </pc:spChg>
        <pc:spChg chg="add del mod">
          <ac:chgData name="YIP Pak Kei" userId="84071794-bab4-4b42-9f59-0a1beb5d37e7" providerId="ADAL" clId="{327E37EB-F7D8-42A2-B640-10DB968EB23A}" dt="2025-09-26T14:17:38.383" v="2010"/>
          <ac:spMkLst>
            <pc:docMk/>
            <pc:sldMk cId="2049587722" sldId="545"/>
            <ac:spMk id="135" creationId="{288EBDBE-0ABC-82CE-4598-09F65E315AD7}"/>
          </ac:spMkLst>
        </pc:spChg>
        <pc:spChg chg="add del mod">
          <ac:chgData name="YIP Pak Kei" userId="84071794-bab4-4b42-9f59-0a1beb5d37e7" providerId="ADAL" clId="{327E37EB-F7D8-42A2-B640-10DB968EB23A}" dt="2025-09-26T14:17:38.383" v="2010"/>
          <ac:spMkLst>
            <pc:docMk/>
            <pc:sldMk cId="2049587722" sldId="545"/>
            <ac:spMk id="136" creationId="{14F6CD04-2A18-A6BD-AAB9-1D30D1563399}"/>
          </ac:spMkLst>
        </pc:spChg>
        <pc:picChg chg="add mod">
          <ac:chgData name="YIP Pak Kei" userId="84071794-bab4-4b42-9f59-0a1beb5d37e7" providerId="ADAL" clId="{327E37EB-F7D8-42A2-B640-10DB968EB23A}" dt="2025-09-26T13:18:33.605" v="962"/>
          <ac:picMkLst>
            <pc:docMk/>
            <pc:sldMk cId="2049587722" sldId="545"/>
            <ac:picMk id="4" creationId="{044E5171-FD8A-0D93-7CA3-D78446DE73D7}"/>
          </ac:picMkLst>
        </pc:picChg>
        <pc:picChg chg="mod">
          <ac:chgData name="YIP Pak Kei" userId="84071794-bab4-4b42-9f59-0a1beb5d37e7" providerId="ADAL" clId="{327E37EB-F7D8-42A2-B640-10DB968EB23A}" dt="2025-09-26T13:18:33.605" v="962"/>
          <ac:picMkLst>
            <pc:docMk/>
            <pc:sldMk cId="2049587722" sldId="545"/>
            <ac:picMk id="85" creationId="{D65F5CE9-1D9A-9BF0-5ADD-C4E2693DA4CB}"/>
          </ac:picMkLst>
        </pc:picChg>
        <pc:picChg chg="mod">
          <ac:chgData name="YIP Pak Kei" userId="84071794-bab4-4b42-9f59-0a1beb5d37e7" providerId="ADAL" clId="{327E37EB-F7D8-42A2-B640-10DB968EB23A}" dt="2025-09-26T13:18:33.605" v="962"/>
          <ac:picMkLst>
            <pc:docMk/>
            <pc:sldMk cId="2049587722" sldId="545"/>
            <ac:picMk id="90" creationId="{86472D92-CAA9-AF6F-549B-2EE170C70DD7}"/>
          </ac:picMkLst>
        </pc:picChg>
      </pc:sldChg>
      <pc:sldChg chg="modSp">
        <pc:chgData name="YIP Pak Kei" userId="84071794-bab4-4b42-9f59-0a1beb5d37e7" providerId="ADAL" clId="{327E37EB-F7D8-42A2-B640-10DB968EB23A}" dt="2025-09-26T14:17:38.383" v="2010"/>
        <pc:sldMkLst>
          <pc:docMk/>
          <pc:sldMk cId="1430138192" sldId="546"/>
        </pc:sldMkLst>
        <pc:spChg chg="mod">
          <ac:chgData name="YIP Pak Kei" userId="84071794-bab4-4b42-9f59-0a1beb5d37e7" providerId="ADAL" clId="{327E37EB-F7D8-42A2-B640-10DB968EB23A}" dt="2025-09-26T14:17:38.383" v="2010"/>
          <ac:spMkLst>
            <pc:docMk/>
            <pc:sldMk cId="1430138192" sldId="546"/>
            <ac:spMk id="2" creationId="{D733E31E-F298-485B-42BF-303CC635241F}"/>
          </ac:spMkLst>
        </pc:spChg>
        <pc:spChg chg="mod">
          <ac:chgData name="YIP Pak Kei" userId="84071794-bab4-4b42-9f59-0a1beb5d37e7" providerId="ADAL" clId="{327E37EB-F7D8-42A2-B640-10DB968EB23A}" dt="2025-09-26T14:17:38.383" v="2010"/>
          <ac:spMkLst>
            <pc:docMk/>
            <pc:sldMk cId="1430138192" sldId="546"/>
            <ac:spMk id="4" creationId="{55DA2D8B-92F5-22B2-084C-934BCBC00DFD}"/>
          </ac:spMkLst>
        </pc:spChg>
        <pc:spChg chg="mod">
          <ac:chgData name="YIP Pak Kei" userId="84071794-bab4-4b42-9f59-0a1beb5d37e7" providerId="ADAL" clId="{327E37EB-F7D8-42A2-B640-10DB968EB23A}" dt="2025-09-26T14:17:38.383" v="2010"/>
          <ac:spMkLst>
            <pc:docMk/>
            <pc:sldMk cId="1430138192" sldId="546"/>
            <ac:spMk id="5" creationId="{8B004B5D-BB88-E446-FDC1-8BE748EFE8B6}"/>
          </ac:spMkLst>
        </pc:spChg>
        <pc:spChg chg="mod">
          <ac:chgData name="YIP Pak Kei" userId="84071794-bab4-4b42-9f59-0a1beb5d37e7" providerId="ADAL" clId="{327E37EB-F7D8-42A2-B640-10DB968EB23A}" dt="2025-09-26T14:17:38.383" v="2010"/>
          <ac:spMkLst>
            <pc:docMk/>
            <pc:sldMk cId="1430138192" sldId="546"/>
            <ac:spMk id="7" creationId="{77D9B67F-AD02-4BA5-209B-C91070303A72}"/>
          </ac:spMkLst>
        </pc:spChg>
        <pc:spChg chg="mod">
          <ac:chgData name="YIP Pak Kei" userId="84071794-bab4-4b42-9f59-0a1beb5d37e7" providerId="ADAL" clId="{327E37EB-F7D8-42A2-B640-10DB968EB23A}" dt="2025-09-26T14:17:38.383" v="2010"/>
          <ac:spMkLst>
            <pc:docMk/>
            <pc:sldMk cId="1430138192" sldId="546"/>
            <ac:spMk id="8" creationId="{6269FBD2-F371-6F7E-1D42-95EFADFA10DD}"/>
          </ac:spMkLst>
        </pc:spChg>
        <pc:spChg chg="mod">
          <ac:chgData name="YIP Pak Kei" userId="84071794-bab4-4b42-9f59-0a1beb5d37e7" providerId="ADAL" clId="{327E37EB-F7D8-42A2-B640-10DB968EB23A}" dt="2025-09-26T14:17:38.383" v="2010"/>
          <ac:spMkLst>
            <pc:docMk/>
            <pc:sldMk cId="1430138192" sldId="546"/>
            <ac:spMk id="9" creationId="{F039B280-D4F1-D5B7-9D62-C1DA10C605C9}"/>
          </ac:spMkLst>
        </pc:spChg>
        <pc:spChg chg="mod">
          <ac:chgData name="YIP Pak Kei" userId="84071794-bab4-4b42-9f59-0a1beb5d37e7" providerId="ADAL" clId="{327E37EB-F7D8-42A2-B640-10DB968EB23A}" dt="2025-09-26T14:17:38.383" v="2010"/>
          <ac:spMkLst>
            <pc:docMk/>
            <pc:sldMk cId="1430138192" sldId="546"/>
            <ac:spMk id="10" creationId="{6A9C835B-EE7B-2801-6842-7044F690144A}"/>
          </ac:spMkLst>
        </pc:spChg>
        <pc:spChg chg="mod">
          <ac:chgData name="YIP Pak Kei" userId="84071794-bab4-4b42-9f59-0a1beb5d37e7" providerId="ADAL" clId="{327E37EB-F7D8-42A2-B640-10DB968EB23A}" dt="2025-09-26T14:17:38.383" v="2010"/>
          <ac:spMkLst>
            <pc:docMk/>
            <pc:sldMk cId="1430138192" sldId="546"/>
            <ac:spMk id="11" creationId="{429544CE-BE3D-F6DD-FADE-D85F729A9BCC}"/>
          </ac:spMkLst>
        </pc:spChg>
        <pc:spChg chg="mod">
          <ac:chgData name="YIP Pak Kei" userId="84071794-bab4-4b42-9f59-0a1beb5d37e7" providerId="ADAL" clId="{327E37EB-F7D8-42A2-B640-10DB968EB23A}" dt="2025-09-26T14:17:38.383" v="2010"/>
          <ac:spMkLst>
            <pc:docMk/>
            <pc:sldMk cId="1430138192" sldId="546"/>
            <ac:spMk id="69" creationId="{0B07383B-6310-56A6-B051-F4B962E11786}"/>
          </ac:spMkLst>
        </pc:spChg>
        <pc:spChg chg="mod">
          <ac:chgData name="YIP Pak Kei" userId="84071794-bab4-4b42-9f59-0a1beb5d37e7" providerId="ADAL" clId="{327E37EB-F7D8-42A2-B640-10DB968EB23A}" dt="2025-09-26T14:17:38.383" v="2010"/>
          <ac:spMkLst>
            <pc:docMk/>
            <pc:sldMk cId="1430138192" sldId="546"/>
            <ac:spMk id="81" creationId="{2AF0BD8F-E098-8282-AE8C-8BFAB5EBBFC2}"/>
          </ac:spMkLst>
        </pc:spChg>
      </pc:sldChg>
      <pc:sldChg chg="addSp delSp modSp add mod ord setBg modClrScheme chgLayout">
        <pc:chgData name="YIP Pak Kei" userId="84071794-bab4-4b42-9f59-0a1beb5d37e7" providerId="ADAL" clId="{327E37EB-F7D8-42A2-B640-10DB968EB23A}" dt="2025-09-28T04:10:35.538" v="7502" actId="14100"/>
        <pc:sldMkLst>
          <pc:docMk/>
          <pc:sldMk cId="7450669" sldId="547"/>
        </pc:sldMkLst>
        <pc:spChg chg="mod ord">
          <ac:chgData name="YIP Pak Kei" userId="84071794-bab4-4b42-9f59-0a1beb5d37e7" providerId="ADAL" clId="{327E37EB-F7D8-42A2-B640-10DB968EB23A}" dt="2025-09-26T15:32:22.888" v="3019" actId="700"/>
          <ac:spMkLst>
            <pc:docMk/>
            <pc:sldMk cId="7450669" sldId="547"/>
            <ac:spMk id="2" creationId="{3303D0A8-13D2-09F3-219C-38156020085F}"/>
          </ac:spMkLst>
        </pc:spChg>
        <pc:spChg chg="mod ord">
          <ac:chgData name="YIP Pak Kei" userId="84071794-bab4-4b42-9f59-0a1beb5d37e7" providerId="ADAL" clId="{327E37EB-F7D8-42A2-B640-10DB968EB23A}" dt="2025-09-26T15:32:22.888" v="3019" actId="700"/>
          <ac:spMkLst>
            <pc:docMk/>
            <pc:sldMk cId="7450669" sldId="547"/>
            <ac:spMk id="4" creationId="{BFCCF6EE-8682-36B1-ECCE-78913B4DAB8F}"/>
          </ac:spMkLst>
        </pc:spChg>
        <pc:spChg chg="mod ord">
          <ac:chgData name="YIP Pak Kei" userId="84071794-bab4-4b42-9f59-0a1beb5d37e7" providerId="ADAL" clId="{327E37EB-F7D8-42A2-B640-10DB968EB23A}" dt="2025-09-26T15:32:22.888" v="3019" actId="700"/>
          <ac:spMkLst>
            <pc:docMk/>
            <pc:sldMk cId="7450669" sldId="547"/>
            <ac:spMk id="8" creationId="{9855B7CD-A9EB-3785-A24B-6B46E4E8A1C5}"/>
          </ac:spMkLst>
        </pc:spChg>
        <pc:spChg chg="add mod">
          <ac:chgData name="YIP Pak Kei" userId="84071794-bab4-4b42-9f59-0a1beb5d37e7" providerId="ADAL" clId="{327E37EB-F7D8-42A2-B640-10DB968EB23A}" dt="2025-09-27T14:06:45.114" v="4765" actId="164"/>
          <ac:spMkLst>
            <pc:docMk/>
            <pc:sldMk cId="7450669" sldId="547"/>
            <ac:spMk id="9" creationId="{8CCF09DC-0C27-F440-11A4-CD1A4CAE6BB5}"/>
          </ac:spMkLst>
        </pc:spChg>
        <pc:spChg chg="mod">
          <ac:chgData name="YIP Pak Kei" userId="84071794-bab4-4b42-9f59-0a1beb5d37e7" providerId="ADAL" clId="{327E37EB-F7D8-42A2-B640-10DB968EB23A}" dt="2025-09-27T14:06:58.227" v="4767"/>
          <ac:spMkLst>
            <pc:docMk/>
            <pc:sldMk cId="7450669" sldId="547"/>
            <ac:spMk id="14" creationId="{DBB46D95-1088-AE8C-41CA-59CA64D93EE9}"/>
          </ac:spMkLst>
        </pc:spChg>
        <pc:spChg chg="add del mod ord">
          <ac:chgData name="YIP Pak Kei" userId="84071794-bab4-4b42-9f59-0a1beb5d37e7" providerId="ADAL" clId="{327E37EB-F7D8-42A2-B640-10DB968EB23A}" dt="2025-09-28T04:09:52.965" v="7496" actId="1038"/>
          <ac:spMkLst>
            <pc:docMk/>
            <pc:sldMk cId="7450669" sldId="547"/>
            <ac:spMk id="15" creationId="{92B8F584-2104-8F4B-AC30-4854E003473A}"/>
          </ac:spMkLst>
        </pc:spChg>
        <pc:spChg chg="mod">
          <ac:chgData name="YIP Pak Kei" userId="84071794-bab4-4b42-9f59-0a1beb5d37e7" providerId="ADAL" clId="{327E37EB-F7D8-42A2-B640-10DB968EB23A}" dt="2025-09-27T14:07:22.923" v="4778"/>
          <ac:spMkLst>
            <pc:docMk/>
            <pc:sldMk cId="7450669" sldId="547"/>
            <ac:spMk id="19" creationId="{3053748A-0BC9-4DF5-B658-E147AE65169B}"/>
          </ac:spMkLst>
        </pc:spChg>
        <pc:spChg chg="add mod ord">
          <ac:chgData name="YIP Pak Kei" userId="84071794-bab4-4b42-9f59-0a1beb5d37e7" providerId="ADAL" clId="{327E37EB-F7D8-42A2-B640-10DB968EB23A}" dt="2025-09-28T04:10:06.072" v="7497" actId="1076"/>
          <ac:spMkLst>
            <pc:docMk/>
            <pc:sldMk cId="7450669" sldId="547"/>
            <ac:spMk id="34" creationId="{86575217-11E2-0A22-5994-CE479FED1E8D}"/>
          </ac:spMkLst>
        </pc:spChg>
        <pc:spChg chg="add mod">
          <ac:chgData name="YIP Pak Kei" userId="84071794-bab4-4b42-9f59-0a1beb5d37e7" providerId="ADAL" clId="{327E37EB-F7D8-42A2-B640-10DB968EB23A}" dt="2025-09-28T04:00:12.825" v="7400" actId="1037"/>
          <ac:spMkLst>
            <pc:docMk/>
            <pc:sldMk cId="7450669" sldId="547"/>
            <ac:spMk id="39" creationId="{DCC766E2-898D-CB60-3D9E-BB860FF0A9ED}"/>
          </ac:spMkLst>
        </pc:spChg>
        <pc:spChg chg="add mod">
          <ac:chgData name="YIP Pak Kei" userId="84071794-bab4-4b42-9f59-0a1beb5d37e7" providerId="ADAL" clId="{327E37EB-F7D8-42A2-B640-10DB968EB23A}" dt="2025-09-28T04:09:20.289" v="7469" actId="20577"/>
          <ac:spMkLst>
            <pc:docMk/>
            <pc:sldMk cId="7450669" sldId="547"/>
            <ac:spMk id="40" creationId="{BE65AE59-7587-BA67-101C-D4DEC9E17011}"/>
          </ac:spMkLst>
        </pc:spChg>
        <pc:spChg chg="add mod">
          <ac:chgData name="YIP Pak Kei" userId="84071794-bab4-4b42-9f59-0a1beb5d37e7" providerId="ADAL" clId="{327E37EB-F7D8-42A2-B640-10DB968EB23A}" dt="2025-09-28T04:09:52.965" v="7496" actId="1038"/>
          <ac:spMkLst>
            <pc:docMk/>
            <pc:sldMk cId="7450669" sldId="547"/>
            <ac:spMk id="42" creationId="{12B1865E-07B4-AF9A-8D45-08DB53FAAA79}"/>
          </ac:spMkLst>
        </pc:spChg>
        <pc:spChg chg="add mod">
          <ac:chgData name="YIP Pak Kei" userId="84071794-bab4-4b42-9f59-0a1beb5d37e7" providerId="ADAL" clId="{327E37EB-F7D8-42A2-B640-10DB968EB23A}" dt="2025-09-28T04:09:52.965" v="7496" actId="1038"/>
          <ac:spMkLst>
            <pc:docMk/>
            <pc:sldMk cId="7450669" sldId="547"/>
            <ac:spMk id="43" creationId="{373535CD-F4A1-D73C-353F-67BE4F650EF0}"/>
          </ac:spMkLst>
        </pc:spChg>
        <pc:spChg chg="add mod">
          <ac:chgData name="YIP Pak Kei" userId="84071794-bab4-4b42-9f59-0a1beb5d37e7" providerId="ADAL" clId="{327E37EB-F7D8-42A2-B640-10DB968EB23A}" dt="2025-09-28T04:09:52.965" v="7496" actId="1038"/>
          <ac:spMkLst>
            <pc:docMk/>
            <pc:sldMk cId="7450669" sldId="547"/>
            <ac:spMk id="44" creationId="{C1AD2056-C8AD-B01D-2B7B-95C842038ACC}"/>
          </ac:spMkLst>
        </pc:spChg>
        <pc:spChg chg="add mod">
          <ac:chgData name="YIP Pak Kei" userId="84071794-bab4-4b42-9f59-0a1beb5d37e7" providerId="ADAL" clId="{327E37EB-F7D8-42A2-B640-10DB968EB23A}" dt="2025-09-26T15:14:36.290" v="2655" actId="1076"/>
          <ac:spMkLst>
            <pc:docMk/>
            <pc:sldMk cId="7450669" sldId="547"/>
            <ac:spMk id="46" creationId="{7FC3E0D4-E10A-B7AE-38FD-C172BCD001E7}"/>
          </ac:spMkLst>
        </pc:spChg>
        <pc:spChg chg="add del mod">
          <ac:chgData name="YIP Pak Kei" userId="84071794-bab4-4b42-9f59-0a1beb5d37e7" providerId="ADAL" clId="{327E37EB-F7D8-42A2-B640-10DB968EB23A}" dt="2025-09-28T04:09:52.965" v="7496" actId="1038"/>
          <ac:spMkLst>
            <pc:docMk/>
            <pc:sldMk cId="7450669" sldId="547"/>
            <ac:spMk id="47" creationId="{A24ED7CD-1F53-5DFA-D96B-BB946783EE76}"/>
          </ac:spMkLst>
        </pc:spChg>
        <pc:spChg chg="add mod">
          <ac:chgData name="YIP Pak Kei" userId="84071794-bab4-4b42-9f59-0a1beb5d37e7" providerId="ADAL" clId="{327E37EB-F7D8-42A2-B640-10DB968EB23A}" dt="2025-09-26T15:08:14.950" v="2537" actId="1036"/>
          <ac:spMkLst>
            <pc:docMk/>
            <pc:sldMk cId="7450669" sldId="547"/>
            <ac:spMk id="48" creationId="{477317B7-8143-CAEB-A35F-06B677C9718A}"/>
          </ac:spMkLst>
        </pc:spChg>
        <pc:spChg chg="add mod">
          <ac:chgData name="YIP Pak Kei" userId="84071794-bab4-4b42-9f59-0a1beb5d37e7" providerId="ADAL" clId="{327E37EB-F7D8-42A2-B640-10DB968EB23A}" dt="2025-09-26T15:08:14.950" v="2537" actId="1036"/>
          <ac:spMkLst>
            <pc:docMk/>
            <pc:sldMk cId="7450669" sldId="547"/>
            <ac:spMk id="49" creationId="{5D314DCF-6503-2D17-34E2-FDC0790105D2}"/>
          </ac:spMkLst>
        </pc:spChg>
        <pc:spChg chg="add mod">
          <ac:chgData name="YIP Pak Kei" userId="84071794-bab4-4b42-9f59-0a1beb5d37e7" providerId="ADAL" clId="{327E37EB-F7D8-42A2-B640-10DB968EB23A}" dt="2025-09-26T15:17:39.825" v="2765" actId="1076"/>
          <ac:spMkLst>
            <pc:docMk/>
            <pc:sldMk cId="7450669" sldId="547"/>
            <ac:spMk id="62" creationId="{B381C386-3F39-27B8-D8E7-FBEBEC817EDD}"/>
          </ac:spMkLst>
        </pc:spChg>
        <pc:spChg chg="add mod">
          <ac:chgData name="YIP Pak Kei" userId="84071794-bab4-4b42-9f59-0a1beb5d37e7" providerId="ADAL" clId="{327E37EB-F7D8-42A2-B640-10DB968EB23A}" dt="2025-09-28T04:09:52.965" v="7496" actId="1038"/>
          <ac:spMkLst>
            <pc:docMk/>
            <pc:sldMk cId="7450669" sldId="547"/>
            <ac:spMk id="73" creationId="{FA96D04F-C218-B0DB-9DA1-434970D2F2B1}"/>
          </ac:spMkLst>
        </pc:spChg>
        <pc:spChg chg="add mod">
          <ac:chgData name="YIP Pak Kei" userId="84071794-bab4-4b42-9f59-0a1beb5d37e7" providerId="ADAL" clId="{327E37EB-F7D8-42A2-B640-10DB968EB23A}" dt="2025-09-28T04:09:52.965" v="7496" actId="1038"/>
          <ac:spMkLst>
            <pc:docMk/>
            <pc:sldMk cId="7450669" sldId="547"/>
            <ac:spMk id="75" creationId="{8526B0E7-48FC-76D7-15C5-58498DD3195B}"/>
          </ac:spMkLst>
        </pc:spChg>
        <pc:spChg chg="add mod">
          <ac:chgData name="YIP Pak Kei" userId="84071794-bab4-4b42-9f59-0a1beb5d37e7" providerId="ADAL" clId="{327E37EB-F7D8-42A2-B640-10DB968EB23A}" dt="2025-09-28T04:09:52.965" v="7496" actId="1038"/>
          <ac:spMkLst>
            <pc:docMk/>
            <pc:sldMk cId="7450669" sldId="547"/>
            <ac:spMk id="78" creationId="{54B4B253-DC2B-C1C5-1BB3-D7C1EACFE0B1}"/>
          </ac:spMkLst>
        </pc:spChg>
        <pc:spChg chg="add mod">
          <ac:chgData name="YIP Pak Kei" userId="84071794-bab4-4b42-9f59-0a1beb5d37e7" providerId="ADAL" clId="{327E37EB-F7D8-42A2-B640-10DB968EB23A}" dt="2025-09-28T04:09:52.965" v="7496" actId="1038"/>
          <ac:spMkLst>
            <pc:docMk/>
            <pc:sldMk cId="7450669" sldId="547"/>
            <ac:spMk id="79" creationId="{2CF23465-86A6-8D8E-38D9-B82ADE7D093B}"/>
          </ac:spMkLst>
        </pc:spChg>
        <pc:grpChg chg="add mod">
          <ac:chgData name="YIP Pak Kei" userId="84071794-bab4-4b42-9f59-0a1beb5d37e7" providerId="ADAL" clId="{327E37EB-F7D8-42A2-B640-10DB968EB23A}" dt="2025-09-27T14:10:09.182" v="4792" actId="408"/>
          <ac:grpSpMkLst>
            <pc:docMk/>
            <pc:sldMk cId="7450669" sldId="547"/>
            <ac:grpSpMk id="11" creationId="{E07D0618-D7A8-5665-D970-320A4CE3818C}"/>
          </ac:grpSpMkLst>
        </pc:grpChg>
        <pc:grpChg chg="add mod">
          <ac:chgData name="YIP Pak Kei" userId="84071794-bab4-4b42-9f59-0a1beb5d37e7" providerId="ADAL" clId="{327E37EB-F7D8-42A2-B640-10DB968EB23A}" dt="2025-09-27T14:07:10.004" v="4776" actId="1036"/>
          <ac:grpSpMkLst>
            <pc:docMk/>
            <pc:sldMk cId="7450669" sldId="547"/>
            <ac:grpSpMk id="12" creationId="{A0A213FC-7338-B966-5507-2D4289300267}"/>
          </ac:grpSpMkLst>
        </pc:grpChg>
        <pc:grpChg chg="add mod">
          <ac:chgData name="YIP Pak Kei" userId="84071794-bab4-4b42-9f59-0a1beb5d37e7" providerId="ADAL" clId="{327E37EB-F7D8-42A2-B640-10DB968EB23A}" dt="2025-09-27T14:07:35.230" v="4788" actId="1037"/>
          <ac:grpSpMkLst>
            <pc:docMk/>
            <pc:sldMk cId="7450669" sldId="547"/>
            <ac:grpSpMk id="16" creationId="{D6916E22-8E3D-1B54-FEB0-33FDFFC29965}"/>
          </ac:grpSpMkLst>
        </pc:grpChg>
        <pc:picChg chg="add mod">
          <ac:chgData name="YIP Pak Kei" userId="84071794-bab4-4b42-9f59-0a1beb5d37e7" providerId="ADAL" clId="{327E37EB-F7D8-42A2-B640-10DB968EB23A}" dt="2025-09-27T14:06:45.114" v="4765" actId="164"/>
          <ac:picMkLst>
            <pc:docMk/>
            <pc:sldMk cId="7450669" sldId="547"/>
            <ac:picMk id="3" creationId="{C3965EAA-5C23-6E5C-1081-4A20F13CC707}"/>
          </ac:picMkLst>
        </pc:picChg>
        <pc:picChg chg="mod">
          <ac:chgData name="YIP Pak Kei" userId="84071794-bab4-4b42-9f59-0a1beb5d37e7" providerId="ADAL" clId="{327E37EB-F7D8-42A2-B640-10DB968EB23A}" dt="2025-09-27T14:06:58.227" v="4767"/>
          <ac:picMkLst>
            <pc:docMk/>
            <pc:sldMk cId="7450669" sldId="547"/>
            <ac:picMk id="13" creationId="{DC8DD9F4-FFC6-D384-6A37-500574BBDCEE}"/>
          </ac:picMkLst>
        </pc:picChg>
        <pc:picChg chg="add mod">
          <ac:chgData name="YIP Pak Kei" userId="84071794-bab4-4b42-9f59-0a1beb5d37e7" providerId="ADAL" clId="{327E37EB-F7D8-42A2-B640-10DB968EB23A}" dt="2025-09-26T15:15:53.257" v="2675" actId="1076"/>
          <ac:picMkLst>
            <pc:docMk/>
            <pc:sldMk cId="7450669" sldId="547"/>
            <ac:picMk id="17" creationId="{5AF21D71-404D-D132-09CE-D41451D4A559}"/>
          </ac:picMkLst>
        </pc:picChg>
        <pc:picChg chg="mod">
          <ac:chgData name="YIP Pak Kei" userId="84071794-bab4-4b42-9f59-0a1beb5d37e7" providerId="ADAL" clId="{327E37EB-F7D8-42A2-B640-10DB968EB23A}" dt="2025-09-27T14:07:22.923" v="4778"/>
          <ac:picMkLst>
            <pc:docMk/>
            <pc:sldMk cId="7450669" sldId="547"/>
            <ac:picMk id="18" creationId="{77D5E8A7-E4AA-70BC-204A-1C29D1F62C81}"/>
          </ac:picMkLst>
        </pc:picChg>
        <pc:picChg chg="add mod">
          <ac:chgData name="YIP Pak Kei" userId="84071794-bab4-4b42-9f59-0a1beb5d37e7" providerId="ADAL" clId="{327E37EB-F7D8-42A2-B640-10DB968EB23A}" dt="2025-09-26T15:08:14.950" v="2537" actId="1036"/>
          <ac:picMkLst>
            <pc:docMk/>
            <pc:sldMk cId="7450669" sldId="547"/>
            <ac:picMk id="29" creationId="{47F50A4F-1CBF-9C35-4A87-301E351EEBDD}"/>
          </ac:picMkLst>
        </pc:picChg>
        <pc:picChg chg="add mod">
          <ac:chgData name="YIP Pak Kei" userId="84071794-bab4-4b42-9f59-0a1beb5d37e7" providerId="ADAL" clId="{327E37EB-F7D8-42A2-B640-10DB968EB23A}" dt="2025-09-26T15:15:29.482" v="2670" actId="1076"/>
          <ac:picMkLst>
            <pc:docMk/>
            <pc:sldMk cId="7450669" sldId="547"/>
            <ac:picMk id="31" creationId="{C3E09D47-A09A-0D11-CD80-A00D4CA84EC8}"/>
          </ac:picMkLst>
        </pc:picChg>
        <pc:picChg chg="add del mod">
          <ac:chgData name="YIP Pak Kei" userId="84071794-bab4-4b42-9f59-0a1beb5d37e7" providerId="ADAL" clId="{327E37EB-F7D8-42A2-B640-10DB968EB23A}" dt="2025-09-26T15:08:14.950" v="2537" actId="1036"/>
          <ac:picMkLst>
            <pc:docMk/>
            <pc:sldMk cId="7450669" sldId="547"/>
            <ac:picMk id="32" creationId="{873F876A-06F5-598F-992B-33F6E253D8EC}"/>
          </ac:picMkLst>
        </pc:picChg>
        <pc:picChg chg="add mod">
          <ac:chgData name="YIP Pak Kei" userId="84071794-bab4-4b42-9f59-0a1beb5d37e7" providerId="ADAL" clId="{327E37EB-F7D8-42A2-B640-10DB968EB23A}" dt="2025-09-26T15:08:14.950" v="2537" actId="1036"/>
          <ac:picMkLst>
            <pc:docMk/>
            <pc:sldMk cId="7450669" sldId="547"/>
            <ac:picMk id="33" creationId="{695E9150-95C2-22C7-D564-DEA044708CAD}"/>
          </ac:picMkLst>
        </pc:picChg>
        <pc:cxnChg chg="add mod">
          <ac:chgData name="YIP Pak Kei" userId="84071794-bab4-4b42-9f59-0a1beb5d37e7" providerId="ADAL" clId="{327E37EB-F7D8-42A2-B640-10DB968EB23A}" dt="2025-09-26T15:00:27.655" v="2305" actId="1037"/>
          <ac:cxnSpMkLst>
            <pc:docMk/>
            <pc:sldMk cId="7450669" sldId="547"/>
            <ac:cxnSpMk id="38" creationId="{44147784-DB73-BD48-397A-DC053B74ADC8}"/>
          </ac:cxnSpMkLst>
        </pc:cxnChg>
        <pc:cxnChg chg="add mod">
          <ac:chgData name="YIP Pak Kei" userId="84071794-bab4-4b42-9f59-0a1beb5d37e7" providerId="ADAL" clId="{327E37EB-F7D8-42A2-B640-10DB968EB23A}" dt="2025-09-26T15:17:51.330" v="2767" actId="1076"/>
          <ac:cxnSpMkLst>
            <pc:docMk/>
            <pc:sldMk cId="7450669" sldId="547"/>
            <ac:cxnSpMk id="50" creationId="{B5198B8D-97D2-CDAB-6E1D-66422349C4D4}"/>
          </ac:cxnSpMkLst>
        </pc:cxnChg>
        <pc:cxnChg chg="add mod">
          <ac:chgData name="YIP Pak Kei" userId="84071794-bab4-4b42-9f59-0a1beb5d37e7" providerId="ADAL" clId="{327E37EB-F7D8-42A2-B640-10DB968EB23A}" dt="2025-09-26T15:16:01.070" v="2677" actId="1076"/>
          <ac:cxnSpMkLst>
            <pc:docMk/>
            <pc:sldMk cId="7450669" sldId="547"/>
            <ac:cxnSpMk id="56" creationId="{5A2DBDDF-6945-1CBF-BDCA-1D584B22196E}"/>
          </ac:cxnSpMkLst>
        </pc:cxnChg>
        <pc:cxnChg chg="add mod">
          <ac:chgData name="YIP Pak Kei" userId="84071794-bab4-4b42-9f59-0a1beb5d37e7" providerId="ADAL" clId="{327E37EB-F7D8-42A2-B640-10DB968EB23A}" dt="2025-09-28T04:10:35.538" v="7502" actId="14100"/>
          <ac:cxnSpMkLst>
            <pc:docMk/>
            <pc:sldMk cId="7450669" sldId="547"/>
            <ac:cxnSpMk id="65" creationId="{B10BB54C-583A-F674-B70C-FD88A7C87975}"/>
          </ac:cxnSpMkLst>
        </pc:cxnChg>
        <pc:cxnChg chg="add mod">
          <ac:chgData name="YIP Pak Kei" userId="84071794-bab4-4b42-9f59-0a1beb5d37e7" providerId="ADAL" clId="{327E37EB-F7D8-42A2-B640-10DB968EB23A}" dt="2025-09-26T15:16:10.335" v="2680" actId="14100"/>
          <ac:cxnSpMkLst>
            <pc:docMk/>
            <pc:sldMk cId="7450669" sldId="547"/>
            <ac:cxnSpMk id="71" creationId="{3CAC3F15-D0DB-F94C-7E7A-C552E7D3A112}"/>
          </ac:cxnSpMkLst>
        </pc:cxnChg>
      </pc:sldChg>
      <pc:sldChg chg="addSp delSp modSp add mod setBg modClrScheme chgLayout">
        <pc:chgData name="YIP Pak Kei" userId="84071794-bab4-4b42-9f59-0a1beb5d37e7" providerId="ADAL" clId="{327E37EB-F7D8-42A2-B640-10DB968EB23A}" dt="2025-09-28T09:10:59.891" v="9562" actId="1076"/>
        <pc:sldMkLst>
          <pc:docMk/>
          <pc:sldMk cId="2969623277" sldId="548"/>
        </pc:sldMkLst>
        <pc:spChg chg="mod ord">
          <ac:chgData name="YIP Pak Kei" userId="84071794-bab4-4b42-9f59-0a1beb5d37e7" providerId="ADAL" clId="{327E37EB-F7D8-42A2-B640-10DB968EB23A}" dt="2025-09-27T10:05:54.550" v="3557" actId="1076"/>
          <ac:spMkLst>
            <pc:docMk/>
            <pc:sldMk cId="2969623277" sldId="548"/>
            <ac:spMk id="2" creationId="{8DDE1B8B-D485-872C-35FF-0ABDCA859604}"/>
          </ac:spMkLst>
        </pc:spChg>
        <pc:spChg chg="mod ord">
          <ac:chgData name="YIP Pak Kei" userId="84071794-bab4-4b42-9f59-0a1beb5d37e7" providerId="ADAL" clId="{327E37EB-F7D8-42A2-B640-10DB968EB23A}" dt="2025-09-27T11:21:48.965" v="4211" actId="1035"/>
          <ac:spMkLst>
            <pc:docMk/>
            <pc:sldMk cId="2969623277" sldId="548"/>
            <ac:spMk id="4" creationId="{51D88663-7CDC-80AB-5286-19CD732E32CB}"/>
          </ac:spMkLst>
        </pc:spChg>
        <pc:spChg chg="add mod">
          <ac:chgData name="YIP Pak Kei" userId="84071794-bab4-4b42-9f59-0a1beb5d37e7" providerId="ADAL" clId="{327E37EB-F7D8-42A2-B640-10DB968EB23A}" dt="2025-09-28T03:56:28.885" v="7358" actId="20577"/>
          <ac:spMkLst>
            <pc:docMk/>
            <pc:sldMk cId="2969623277" sldId="548"/>
            <ac:spMk id="5" creationId="{7B8B47C0-6976-F479-9ABF-566DE88CE5BC}"/>
          </ac:spMkLst>
        </pc:spChg>
        <pc:spChg chg="mod ord">
          <ac:chgData name="YIP Pak Kei" userId="84071794-bab4-4b42-9f59-0a1beb5d37e7" providerId="ADAL" clId="{327E37EB-F7D8-42A2-B640-10DB968EB23A}" dt="2025-09-26T15:59:12.565" v="3241" actId="700"/>
          <ac:spMkLst>
            <pc:docMk/>
            <pc:sldMk cId="2969623277" sldId="548"/>
            <ac:spMk id="8" creationId="{B9911851-E6DF-24FD-7E8D-8B6D57F8FEA0}"/>
          </ac:spMkLst>
        </pc:spChg>
        <pc:spChg chg="add mod">
          <ac:chgData name="YIP Pak Kei" userId="84071794-bab4-4b42-9f59-0a1beb5d37e7" providerId="ADAL" clId="{327E37EB-F7D8-42A2-B640-10DB968EB23A}" dt="2025-09-27T16:08:57.430" v="6211" actId="2085"/>
          <ac:spMkLst>
            <pc:docMk/>
            <pc:sldMk cId="2969623277" sldId="548"/>
            <ac:spMk id="11" creationId="{DBD89EB9-70C6-F759-CE6B-CE63FE657466}"/>
          </ac:spMkLst>
        </pc:spChg>
        <pc:spChg chg="mod ord">
          <ac:chgData name="YIP Pak Kei" userId="84071794-bab4-4b42-9f59-0a1beb5d37e7" providerId="ADAL" clId="{327E37EB-F7D8-42A2-B640-10DB968EB23A}" dt="2025-09-27T11:20:31.507" v="4195" actId="1076"/>
          <ac:spMkLst>
            <pc:docMk/>
            <pc:sldMk cId="2969623277" sldId="548"/>
            <ac:spMk id="15" creationId="{D536939D-F4CD-7AEE-9980-7BA7514F9C14}"/>
          </ac:spMkLst>
        </pc:spChg>
        <pc:spChg chg="add mod ord">
          <ac:chgData name="YIP Pak Kei" userId="84071794-bab4-4b42-9f59-0a1beb5d37e7" providerId="ADAL" clId="{327E37EB-F7D8-42A2-B640-10DB968EB23A}" dt="2025-09-27T02:58:22.783" v="3407" actId="1076"/>
          <ac:spMkLst>
            <pc:docMk/>
            <pc:sldMk cId="2969623277" sldId="548"/>
            <ac:spMk id="16" creationId="{8B78ED48-BAB7-7214-2E92-2E4FAA3F494A}"/>
          </ac:spMkLst>
        </pc:spChg>
        <pc:spChg chg="add mod">
          <ac:chgData name="YIP Pak Kei" userId="84071794-bab4-4b42-9f59-0a1beb5d37e7" providerId="ADAL" clId="{327E37EB-F7D8-42A2-B640-10DB968EB23A}" dt="2025-09-27T10:29:38.039" v="3575" actId="14826"/>
          <ac:spMkLst>
            <pc:docMk/>
            <pc:sldMk cId="2969623277" sldId="548"/>
            <ac:spMk id="20" creationId="{1360334F-38A8-AE9C-A27C-DFE735BA505F}"/>
          </ac:spMkLst>
        </pc:spChg>
        <pc:spChg chg="add mod">
          <ac:chgData name="YIP Pak Kei" userId="84071794-bab4-4b42-9f59-0a1beb5d37e7" providerId="ADAL" clId="{327E37EB-F7D8-42A2-B640-10DB968EB23A}" dt="2025-09-27T11:37:27.349" v="4578" actId="207"/>
          <ac:spMkLst>
            <pc:docMk/>
            <pc:sldMk cId="2969623277" sldId="548"/>
            <ac:spMk id="22" creationId="{F3EC42AB-90BB-2BBD-B37F-A8F8D87B51F5}"/>
          </ac:spMkLst>
        </pc:spChg>
        <pc:spChg chg="add mod">
          <ac:chgData name="YIP Pak Kei" userId="84071794-bab4-4b42-9f59-0a1beb5d37e7" providerId="ADAL" clId="{327E37EB-F7D8-42A2-B640-10DB968EB23A}" dt="2025-09-27T10:28:04.170" v="3572" actId="14826"/>
          <ac:spMkLst>
            <pc:docMk/>
            <pc:sldMk cId="2969623277" sldId="548"/>
            <ac:spMk id="23" creationId="{DAD77C66-0CC1-7C13-8E17-4216E43F87DE}"/>
          </ac:spMkLst>
        </pc:spChg>
        <pc:spChg chg="add mod">
          <ac:chgData name="YIP Pak Kei" userId="84071794-bab4-4b42-9f59-0a1beb5d37e7" providerId="ADAL" clId="{327E37EB-F7D8-42A2-B640-10DB968EB23A}" dt="2025-09-27T10:28:31.690" v="3574" actId="14826"/>
          <ac:spMkLst>
            <pc:docMk/>
            <pc:sldMk cId="2969623277" sldId="548"/>
            <ac:spMk id="24" creationId="{BD93B105-C10D-ABBE-D17D-8D052C66A3C2}"/>
          </ac:spMkLst>
        </pc:spChg>
        <pc:spChg chg="add mod">
          <ac:chgData name="YIP Pak Kei" userId="84071794-bab4-4b42-9f59-0a1beb5d37e7" providerId="ADAL" clId="{327E37EB-F7D8-42A2-B640-10DB968EB23A}" dt="2025-09-27T16:08:45.076" v="6208" actId="2085"/>
          <ac:spMkLst>
            <pc:docMk/>
            <pc:sldMk cId="2969623277" sldId="548"/>
            <ac:spMk id="28" creationId="{359F5CC8-7100-5045-CE58-75F2E2F19A90}"/>
          </ac:spMkLst>
        </pc:spChg>
        <pc:spChg chg="add mod">
          <ac:chgData name="YIP Pak Kei" userId="84071794-bab4-4b42-9f59-0a1beb5d37e7" providerId="ADAL" clId="{327E37EB-F7D8-42A2-B640-10DB968EB23A}" dt="2025-09-27T16:08:51.557" v="6210" actId="2085"/>
          <ac:spMkLst>
            <pc:docMk/>
            <pc:sldMk cId="2969623277" sldId="548"/>
            <ac:spMk id="29" creationId="{9E5A8114-B286-363F-0402-C482860264C7}"/>
          </ac:spMkLst>
        </pc:spChg>
        <pc:spChg chg="mod ord topLvl">
          <ac:chgData name="YIP Pak Kei" userId="84071794-bab4-4b42-9f59-0a1beb5d37e7" providerId="ADAL" clId="{327E37EB-F7D8-42A2-B640-10DB968EB23A}" dt="2025-09-28T09:10:59.891" v="9562" actId="1076"/>
          <ac:spMkLst>
            <pc:docMk/>
            <pc:sldMk cId="2969623277" sldId="548"/>
            <ac:spMk id="35" creationId="{92415EF6-6D31-9290-AE3B-98456CD3800E}"/>
          </ac:spMkLst>
        </pc:spChg>
        <pc:spChg chg="mod topLvl">
          <ac:chgData name="YIP Pak Kei" userId="84071794-bab4-4b42-9f59-0a1beb5d37e7" providerId="ADAL" clId="{327E37EB-F7D8-42A2-B640-10DB968EB23A}" dt="2025-09-28T09:07:45.743" v="9485" actId="165"/>
          <ac:spMkLst>
            <pc:docMk/>
            <pc:sldMk cId="2969623277" sldId="548"/>
            <ac:spMk id="36" creationId="{DD505391-CB6B-E8C2-5AA8-42CA962EA897}"/>
          </ac:spMkLst>
        </pc:spChg>
        <pc:spChg chg="add mod">
          <ac:chgData name="YIP Pak Kei" userId="84071794-bab4-4b42-9f59-0a1beb5d37e7" providerId="ADAL" clId="{327E37EB-F7D8-42A2-B640-10DB968EB23A}" dt="2025-09-27T11:33:35.924" v="4531" actId="20577"/>
          <ac:spMkLst>
            <pc:docMk/>
            <pc:sldMk cId="2969623277" sldId="548"/>
            <ac:spMk id="46" creationId="{28CFA2BB-6FCE-9CDF-B794-AB1133818C34}"/>
          </ac:spMkLst>
        </pc:spChg>
        <pc:spChg chg="add mod">
          <ac:chgData name="YIP Pak Kei" userId="84071794-bab4-4b42-9f59-0a1beb5d37e7" providerId="ADAL" clId="{327E37EB-F7D8-42A2-B640-10DB968EB23A}" dt="2025-09-27T11:21:34.091" v="4208" actId="1038"/>
          <ac:spMkLst>
            <pc:docMk/>
            <pc:sldMk cId="2969623277" sldId="548"/>
            <ac:spMk id="70" creationId="{BD600375-56D0-A3FC-152E-6B708AEDD111}"/>
          </ac:spMkLst>
        </pc:spChg>
        <pc:spChg chg="add mod">
          <ac:chgData name="YIP Pak Kei" userId="84071794-bab4-4b42-9f59-0a1beb5d37e7" providerId="ADAL" clId="{327E37EB-F7D8-42A2-B640-10DB968EB23A}" dt="2025-09-28T03:55:39.709" v="7338" actId="20577"/>
          <ac:spMkLst>
            <pc:docMk/>
            <pc:sldMk cId="2969623277" sldId="548"/>
            <ac:spMk id="71" creationId="{74B2540D-E179-38E7-AD7A-EBA8F651A8F4}"/>
          </ac:spMkLst>
        </pc:spChg>
        <pc:spChg chg="add mod">
          <ac:chgData name="YIP Pak Kei" userId="84071794-bab4-4b42-9f59-0a1beb5d37e7" providerId="ADAL" clId="{327E37EB-F7D8-42A2-B640-10DB968EB23A}" dt="2025-09-28T02:08:25.659" v="6248" actId="20577"/>
          <ac:spMkLst>
            <pc:docMk/>
            <pc:sldMk cId="2969623277" sldId="548"/>
            <ac:spMk id="72" creationId="{70490BF4-97CB-06BF-8B42-568393BC662B}"/>
          </ac:spMkLst>
        </pc:spChg>
        <pc:spChg chg="add mod">
          <ac:chgData name="YIP Pak Kei" userId="84071794-bab4-4b42-9f59-0a1beb5d37e7" providerId="ADAL" clId="{327E37EB-F7D8-42A2-B640-10DB968EB23A}" dt="2025-09-28T03:12:02.419" v="6791" actId="313"/>
          <ac:spMkLst>
            <pc:docMk/>
            <pc:sldMk cId="2969623277" sldId="548"/>
            <ac:spMk id="73" creationId="{5CAA2637-75D1-2808-E07F-B143B60114F6}"/>
          </ac:spMkLst>
        </pc:spChg>
        <pc:spChg chg="add mod ord">
          <ac:chgData name="YIP Pak Kei" userId="84071794-bab4-4b42-9f59-0a1beb5d37e7" providerId="ADAL" clId="{327E37EB-F7D8-42A2-B640-10DB968EB23A}" dt="2025-09-28T09:10:17.116" v="9539" actId="1038"/>
          <ac:spMkLst>
            <pc:docMk/>
            <pc:sldMk cId="2969623277" sldId="548"/>
            <ac:spMk id="75" creationId="{A9A3382D-6C3A-BB15-1FCD-A30CC3D5EC1E}"/>
          </ac:spMkLst>
        </pc:spChg>
        <pc:spChg chg="mod">
          <ac:chgData name="YIP Pak Kei" userId="84071794-bab4-4b42-9f59-0a1beb5d37e7" providerId="ADAL" clId="{327E37EB-F7D8-42A2-B640-10DB968EB23A}" dt="2025-09-28T09:07:14.245" v="9482"/>
          <ac:spMkLst>
            <pc:docMk/>
            <pc:sldMk cId="2969623277" sldId="548"/>
            <ac:spMk id="81" creationId="{D16C40D1-498A-72E2-85BC-D834E594645E}"/>
          </ac:spMkLst>
        </pc:spChg>
        <pc:spChg chg="mod">
          <ac:chgData name="YIP Pak Kei" userId="84071794-bab4-4b42-9f59-0a1beb5d37e7" providerId="ADAL" clId="{327E37EB-F7D8-42A2-B640-10DB968EB23A}" dt="2025-09-28T09:07:14.245" v="9482"/>
          <ac:spMkLst>
            <pc:docMk/>
            <pc:sldMk cId="2969623277" sldId="548"/>
            <ac:spMk id="84" creationId="{23011749-2024-A405-1E2D-0E465E50CDA1}"/>
          </ac:spMkLst>
        </pc:spChg>
        <pc:spChg chg="mod">
          <ac:chgData name="YIP Pak Kei" userId="84071794-bab4-4b42-9f59-0a1beb5d37e7" providerId="ADAL" clId="{327E37EB-F7D8-42A2-B640-10DB968EB23A}" dt="2025-09-28T09:07:14.245" v="9482"/>
          <ac:spMkLst>
            <pc:docMk/>
            <pc:sldMk cId="2969623277" sldId="548"/>
            <ac:spMk id="87" creationId="{207FC73A-85E1-FDC1-0E79-F0501463FA60}"/>
          </ac:spMkLst>
        </pc:spChg>
        <pc:grpChg chg="add del mod">
          <ac:chgData name="YIP Pak Kei" userId="84071794-bab4-4b42-9f59-0a1beb5d37e7" providerId="ADAL" clId="{327E37EB-F7D8-42A2-B640-10DB968EB23A}" dt="2025-09-27T03:02:14.180" v="3437" actId="14100"/>
          <ac:grpSpMkLst>
            <pc:docMk/>
            <pc:sldMk cId="2969623277" sldId="548"/>
            <ac:grpSpMk id="17" creationId="{972704D6-BAA4-9B0D-1CE7-B2B1B8C0E8AB}"/>
          </ac:grpSpMkLst>
        </pc:grpChg>
        <pc:grpChg chg="add mod">
          <ac:chgData name="YIP Pak Kei" userId="84071794-bab4-4b42-9f59-0a1beb5d37e7" providerId="ADAL" clId="{327E37EB-F7D8-42A2-B640-10DB968EB23A}" dt="2025-09-27T11:09:40.233" v="3944" actId="1038"/>
          <ac:grpSpMkLst>
            <pc:docMk/>
            <pc:sldMk cId="2969623277" sldId="548"/>
            <ac:grpSpMk id="21" creationId="{60E8C7A6-C2F3-FF64-F200-4DF7D33EDFD0}"/>
          </ac:grpSpMkLst>
        </pc:grpChg>
        <pc:grpChg chg="add mod">
          <ac:chgData name="YIP Pak Kei" userId="84071794-bab4-4b42-9f59-0a1beb5d37e7" providerId="ADAL" clId="{327E37EB-F7D8-42A2-B640-10DB968EB23A}" dt="2025-09-27T11:37:27.349" v="4578" actId="207"/>
          <ac:grpSpMkLst>
            <pc:docMk/>
            <pc:sldMk cId="2969623277" sldId="548"/>
            <ac:grpSpMk id="25" creationId="{FC5D910B-93AE-4EAC-74E0-E591B1C0FFCA}"/>
          </ac:grpSpMkLst>
        </pc:grpChg>
        <pc:grpChg chg="add mod">
          <ac:chgData name="YIP Pak Kei" userId="84071794-bab4-4b42-9f59-0a1beb5d37e7" providerId="ADAL" clId="{327E37EB-F7D8-42A2-B640-10DB968EB23A}" dt="2025-09-27T10:28:04.170" v="3572" actId="14826"/>
          <ac:grpSpMkLst>
            <pc:docMk/>
            <pc:sldMk cId="2969623277" sldId="548"/>
            <ac:grpSpMk id="26" creationId="{908853D1-1B5F-82C7-23EC-7FF501F363DE}"/>
          </ac:grpSpMkLst>
        </pc:grpChg>
        <pc:grpChg chg="add mod">
          <ac:chgData name="YIP Pak Kei" userId="84071794-bab4-4b42-9f59-0a1beb5d37e7" providerId="ADAL" clId="{327E37EB-F7D8-42A2-B640-10DB968EB23A}" dt="2025-09-27T10:28:31.690" v="3574" actId="14826"/>
          <ac:grpSpMkLst>
            <pc:docMk/>
            <pc:sldMk cId="2969623277" sldId="548"/>
            <ac:grpSpMk id="27" creationId="{CCE9ACC8-6FB4-7844-259E-F972FF3F57B6}"/>
          </ac:grpSpMkLst>
        </pc:grpChg>
        <pc:grpChg chg="add mod">
          <ac:chgData name="YIP Pak Kei" userId="84071794-bab4-4b42-9f59-0a1beb5d37e7" providerId="ADAL" clId="{327E37EB-F7D8-42A2-B640-10DB968EB23A}" dt="2025-09-28T09:10:17.116" v="9539" actId="1038"/>
          <ac:grpSpMkLst>
            <pc:docMk/>
            <pc:sldMk cId="2969623277" sldId="548"/>
            <ac:grpSpMk id="47" creationId="{DEFFD33E-F163-2F11-E88A-B09354CF4635}"/>
          </ac:grpSpMkLst>
        </pc:grpChg>
        <pc:grpChg chg="add mod">
          <ac:chgData name="YIP Pak Kei" userId="84071794-bab4-4b42-9f59-0a1beb5d37e7" providerId="ADAL" clId="{327E37EB-F7D8-42A2-B640-10DB968EB23A}" dt="2025-09-28T09:10:04.924" v="9525" actId="1076"/>
          <ac:grpSpMkLst>
            <pc:docMk/>
            <pc:sldMk cId="2969623277" sldId="548"/>
            <ac:grpSpMk id="79" creationId="{D033E982-042B-CC7D-8755-3E7FA5596574}"/>
          </ac:grpSpMkLst>
        </pc:grpChg>
        <pc:grpChg chg="add mod">
          <ac:chgData name="YIP Pak Kei" userId="84071794-bab4-4b42-9f59-0a1beb5d37e7" providerId="ADAL" clId="{327E37EB-F7D8-42A2-B640-10DB968EB23A}" dt="2025-09-28T09:10:30.692" v="9556" actId="1036"/>
          <ac:grpSpMkLst>
            <pc:docMk/>
            <pc:sldMk cId="2969623277" sldId="548"/>
            <ac:grpSpMk id="82" creationId="{BEE09A8E-2221-9B8C-B6EA-6B362B6692FF}"/>
          </ac:grpSpMkLst>
        </pc:grpChg>
        <pc:grpChg chg="add mod">
          <ac:chgData name="YIP Pak Kei" userId="84071794-bab4-4b42-9f59-0a1beb5d37e7" providerId="ADAL" clId="{327E37EB-F7D8-42A2-B640-10DB968EB23A}" dt="2025-09-28T09:07:20.971" v="9483" actId="1076"/>
          <ac:grpSpMkLst>
            <pc:docMk/>
            <pc:sldMk cId="2969623277" sldId="548"/>
            <ac:grpSpMk id="85" creationId="{B825FDA1-98B6-8AA5-5A76-07B1589D209E}"/>
          </ac:grpSpMkLst>
        </pc:grpChg>
        <pc:picChg chg="add del mod">
          <ac:chgData name="YIP Pak Kei" userId="84071794-bab4-4b42-9f59-0a1beb5d37e7" providerId="ADAL" clId="{327E37EB-F7D8-42A2-B640-10DB968EB23A}" dt="2025-09-27T10:28:04.170" v="3572" actId="14826"/>
          <ac:picMkLst>
            <pc:docMk/>
            <pc:sldMk cId="2969623277" sldId="548"/>
            <ac:picMk id="9" creationId="{2C6615D8-1332-7F47-0B0F-332AD09669F9}"/>
          </ac:picMkLst>
        </pc:picChg>
        <pc:picChg chg="add mod">
          <ac:chgData name="YIP Pak Kei" userId="84071794-bab4-4b42-9f59-0a1beb5d37e7" providerId="ADAL" clId="{327E37EB-F7D8-42A2-B640-10DB968EB23A}" dt="2025-09-27T03:03:53.594" v="3460" actId="14100"/>
          <ac:picMkLst>
            <pc:docMk/>
            <pc:sldMk cId="2969623277" sldId="548"/>
            <ac:picMk id="12" creationId="{1C0BF736-4FF9-7198-BD73-7E8EF22FD9C8}"/>
          </ac:picMkLst>
        </pc:picChg>
        <pc:picChg chg="add mod">
          <ac:chgData name="YIP Pak Kei" userId="84071794-bab4-4b42-9f59-0a1beb5d37e7" providerId="ADAL" clId="{327E37EB-F7D8-42A2-B640-10DB968EB23A}" dt="2025-09-27T11:37:27.349" v="4578" actId="207"/>
          <ac:picMkLst>
            <pc:docMk/>
            <pc:sldMk cId="2969623277" sldId="548"/>
            <ac:picMk id="13" creationId="{3CBBEE36-8ABF-49F2-324F-B81099291822}"/>
          </ac:picMkLst>
        </pc:picChg>
        <pc:picChg chg="add mod">
          <ac:chgData name="YIP Pak Kei" userId="84071794-bab4-4b42-9f59-0a1beb5d37e7" providerId="ADAL" clId="{327E37EB-F7D8-42A2-B640-10DB968EB23A}" dt="2025-09-27T10:28:31.690" v="3574" actId="14826"/>
          <ac:picMkLst>
            <pc:docMk/>
            <pc:sldMk cId="2969623277" sldId="548"/>
            <ac:picMk id="14" creationId="{487C9334-F3FC-236E-CB24-C1299A7FC344}"/>
          </ac:picMkLst>
        </pc:picChg>
        <pc:picChg chg="add mod">
          <ac:chgData name="YIP Pak Kei" userId="84071794-bab4-4b42-9f59-0a1beb5d37e7" providerId="ADAL" clId="{327E37EB-F7D8-42A2-B640-10DB968EB23A}" dt="2025-09-28T03:58:05.185" v="7363" actId="207"/>
          <ac:picMkLst>
            <pc:docMk/>
            <pc:sldMk cId="2969623277" sldId="548"/>
            <ac:picMk id="18" creationId="{4D1876B8-123C-6936-649A-B3C25B9F0CEE}"/>
          </ac:picMkLst>
        </pc:picChg>
        <pc:picChg chg="add mod ord topLvl">
          <ac:chgData name="YIP Pak Kei" userId="84071794-bab4-4b42-9f59-0a1beb5d37e7" providerId="ADAL" clId="{327E37EB-F7D8-42A2-B640-10DB968EB23A}" dt="2025-09-28T03:57:24.211" v="7360" actId="207"/>
          <ac:picMkLst>
            <pc:docMk/>
            <pc:sldMk cId="2969623277" sldId="548"/>
            <ac:picMk id="32" creationId="{5C228C0D-B846-617A-6FEA-6022255FD553}"/>
          </ac:picMkLst>
        </pc:picChg>
        <pc:picChg chg="mod">
          <ac:chgData name="YIP Pak Kei" userId="84071794-bab4-4b42-9f59-0a1beb5d37e7" providerId="ADAL" clId="{327E37EB-F7D8-42A2-B640-10DB968EB23A}" dt="2025-09-27T11:37:18.761" v="4575" actId="207"/>
          <ac:picMkLst>
            <pc:docMk/>
            <pc:sldMk cId="2969623277" sldId="548"/>
            <ac:picMk id="48" creationId="{6F27E537-0D2B-7107-8221-7081A1FD4516}"/>
          </ac:picMkLst>
        </pc:picChg>
        <pc:picChg chg="mod">
          <ac:chgData name="YIP Pak Kei" userId="84071794-bab4-4b42-9f59-0a1beb5d37e7" providerId="ADAL" clId="{327E37EB-F7D8-42A2-B640-10DB968EB23A}" dt="2025-09-27T11:37:18.761" v="4575" actId="207"/>
          <ac:picMkLst>
            <pc:docMk/>
            <pc:sldMk cId="2969623277" sldId="548"/>
            <ac:picMk id="49" creationId="{2A239851-4952-5584-BB8A-B7CD4DCE25DD}"/>
          </ac:picMkLst>
        </pc:picChg>
        <pc:picChg chg="mod">
          <ac:chgData name="YIP Pak Kei" userId="84071794-bab4-4b42-9f59-0a1beb5d37e7" providerId="ADAL" clId="{327E37EB-F7D8-42A2-B640-10DB968EB23A}" dt="2025-09-27T11:37:18.761" v="4575" actId="207"/>
          <ac:picMkLst>
            <pc:docMk/>
            <pc:sldMk cId="2969623277" sldId="548"/>
            <ac:picMk id="50" creationId="{8AF50B39-EEEA-346C-060C-3E308C6E4E79}"/>
          </ac:picMkLst>
        </pc:picChg>
        <pc:picChg chg="mod">
          <ac:chgData name="YIP Pak Kei" userId="84071794-bab4-4b42-9f59-0a1beb5d37e7" providerId="ADAL" clId="{327E37EB-F7D8-42A2-B640-10DB968EB23A}" dt="2025-09-27T11:37:18.761" v="4575" actId="207"/>
          <ac:picMkLst>
            <pc:docMk/>
            <pc:sldMk cId="2969623277" sldId="548"/>
            <ac:picMk id="51" creationId="{BE1F1E95-C017-1593-2B90-235FBB255FE1}"/>
          </ac:picMkLst>
        </pc:picChg>
        <pc:picChg chg="mod">
          <ac:chgData name="YIP Pak Kei" userId="84071794-bab4-4b42-9f59-0a1beb5d37e7" providerId="ADAL" clId="{327E37EB-F7D8-42A2-B640-10DB968EB23A}" dt="2025-09-27T11:37:18.761" v="4575" actId="207"/>
          <ac:picMkLst>
            <pc:docMk/>
            <pc:sldMk cId="2969623277" sldId="548"/>
            <ac:picMk id="52" creationId="{059417F4-D4C6-0ED7-34D6-078354EDC729}"/>
          </ac:picMkLst>
        </pc:picChg>
        <pc:picChg chg="add mod">
          <ac:chgData name="YIP Pak Kei" userId="84071794-bab4-4b42-9f59-0a1beb5d37e7" providerId="ADAL" clId="{327E37EB-F7D8-42A2-B640-10DB968EB23A}" dt="2025-09-27T11:02:36.090" v="3772" actId="1076"/>
          <ac:picMkLst>
            <pc:docMk/>
            <pc:sldMk cId="2969623277" sldId="548"/>
            <ac:picMk id="67" creationId="{6E757C58-4B24-10C8-61A1-4DDBA7BD8BAA}"/>
          </ac:picMkLst>
        </pc:picChg>
        <pc:picChg chg="add mod">
          <ac:chgData name="YIP Pak Kei" userId="84071794-bab4-4b42-9f59-0a1beb5d37e7" providerId="ADAL" clId="{327E37EB-F7D8-42A2-B640-10DB968EB23A}" dt="2025-09-27T10:58:45.380" v="3711" actId="1037"/>
          <ac:picMkLst>
            <pc:docMk/>
            <pc:sldMk cId="2969623277" sldId="548"/>
            <ac:picMk id="69" creationId="{D9948BDC-95D4-1A69-5DC6-C191D18ACAF8}"/>
          </ac:picMkLst>
        </pc:picChg>
        <pc:picChg chg="add del mod">
          <ac:chgData name="YIP Pak Kei" userId="84071794-bab4-4b42-9f59-0a1beb5d37e7" providerId="ADAL" clId="{327E37EB-F7D8-42A2-B640-10DB968EB23A}" dt="2025-09-28T02:08:35.241" v="6254" actId="1035"/>
          <ac:picMkLst>
            <pc:docMk/>
            <pc:sldMk cId="2969623277" sldId="548"/>
            <ac:picMk id="78" creationId="{AF086C75-E724-3348-3314-81313568AD2D}"/>
          </ac:picMkLst>
        </pc:picChg>
        <pc:picChg chg="mod">
          <ac:chgData name="YIP Pak Kei" userId="84071794-bab4-4b42-9f59-0a1beb5d37e7" providerId="ADAL" clId="{327E37EB-F7D8-42A2-B640-10DB968EB23A}" dt="2025-09-28T09:07:14.245" v="9482"/>
          <ac:picMkLst>
            <pc:docMk/>
            <pc:sldMk cId="2969623277" sldId="548"/>
            <ac:picMk id="80" creationId="{C75B975A-3B1C-38F2-2756-4F5084610C5B}"/>
          </ac:picMkLst>
        </pc:picChg>
        <pc:picChg chg="mod">
          <ac:chgData name="YIP Pak Kei" userId="84071794-bab4-4b42-9f59-0a1beb5d37e7" providerId="ADAL" clId="{327E37EB-F7D8-42A2-B640-10DB968EB23A}" dt="2025-09-28T09:07:14.245" v="9482"/>
          <ac:picMkLst>
            <pc:docMk/>
            <pc:sldMk cId="2969623277" sldId="548"/>
            <ac:picMk id="83" creationId="{C2B16571-2821-F75E-40D4-171DF81B1BA7}"/>
          </ac:picMkLst>
        </pc:picChg>
        <pc:picChg chg="mod">
          <ac:chgData name="YIP Pak Kei" userId="84071794-bab4-4b42-9f59-0a1beb5d37e7" providerId="ADAL" clId="{327E37EB-F7D8-42A2-B640-10DB968EB23A}" dt="2025-09-28T09:07:14.245" v="9482"/>
          <ac:picMkLst>
            <pc:docMk/>
            <pc:sldMk cId="2969623277" sldId="548"/>
            <ac:picMk id="86" creationId="{4345BE0F-0E4D-E236-A3CD-1CBD70261517}"/>
          </ac:picMkLst>
        </pc:picChg>
      </pc:sldChg>
      <pc:sldChg chg="addSp delSp modSp add mod">
        <pc:chgData name="YIP Pak Kei" userId="84071794-bab4-4b42-9f59-0a1beb5d37e7" providerId="ADAL" clId="{327E37EB-F7D8-42A2-B640-10DB968EB23A}" dt="2025-09-28T03:46:55.094" v="7256"/>
        <pc:sldMkLst>
          <pc:docMk/>
          <pc:sldMk cId="645705442" sldId="549"/>
        </pc:sldMkLst>
        <pc:spChg chg="add mod">
          <ac:chgData name="YIP Pak Kei" userId="84071794-bab4-4b42-9f59-0a1beb5d37e7" providerId="ADAL" clId="{327E37EB-F7D8-42A2-B640-10DB968EB23A}" dt="2025-09-27T14:30:02.334" v="5106" actId="1076"/>
          <ac:spMkLst>
            <pc:docMk/>
            <pc:sldMk cId="645705442" sldId="549"/>
            <ac:spMk id="3" creationId="{75347462-2E70-7AAC-8501-D5726A00A945}"/>
          </ac:spMkLst>
        </pc:spChg>
        <pc:spChg chg="mod">
          <ac:chgData name="YIP Pak Kei" userId="84071794-bab4-4b42-9f59-0a1beb5d37e7" providerId="ADAL" clId="{327E37EB-F7D8-42A2-B640-10DB968EB23A}" dt="2025-09-27T15:12:05.384" v="5468" actId="1076"/>
          <ac:spMkLst>
            <pc:docMk/>
            <pc:sldMk cId="645705442" sldId="549"/>
            <ac:spMk id="4" creationId="{F8188227-9D65-DD3E-9F09-F2FEADAED96B}"/>
          </ac:spMkLst>
        </pc:spChg>
        <pc:spChg chg="mod">
          <ac:chgData name="YIP Pak Kei" userId="84071794-bab4-4b42-9f59-0a1beb5d37e7" providerId="ADAL" clId="{327E37EB-F7D8-42A2-B640-10DB968EB23A}" dt="2025-09-26T14:17:38.383" v="2010"/>
          <ac:spMkLst>
            <pc:docMk/>
            <pc:sldMk cId="645705442" sldId="549"/>
            <ac:spMk id="7" creationId="{6ACD2C30-8353-9CF2-BB5E-62B48A974DCC}"/>
          </ac:spMkLst>
        </pc:spChg>
        <pc:spChg chg="mod">
          <ac:chgData name="YIP Pak Kei" userId="84071794-bab4-4b42-9f59-0a1beb5d37e7" providerId="ADAL" clId="{327E37EB-F7D8-42A2-B640-10DB968EB23A}" dt="2025-09-26T14:17:38.383" v="2010"/>
          <ac:spMkLst>
            <pc:docMk/>
            <pc:sldMk cId="645705442" sldId="549"/>
            <ac:spMk id="8" creationId="{5451D83A-5F64-0829-694A-68996100D310}"/>
          </ac:spMkLst>
        </pc:spChg>
        <pc:spChg chg="mod">
          <ac:chgData name="YIP Pak Kei" userId="84071794-bab4-4b42-9f59-0a1beb5d37e7" providerId="ADAL" clId="{327E37EB-F7D8-42A2-B640-10DB968EB23A}" dt="2025-09-27T11:41:30.498" v="4659" actId="1076"/>
          <ac:spMkLst>
            <pc:docMk/>
            <pc:sldMk cId="645705442" sldId="549"/>
            <ac:spMk id="15" creationId="{4306B68E-D5FE-21E1-4FCB-965AC0D35F1D}"/>
          </ac:spMkLst>
        </pc:spChg>
        <pc:spChg chg="add mod">
          <ac:chgData name="YIP Pak Kei" userId="84071794-bab4-4b42-9f59-0a1beb5d37e7" providerId="ADAL" clId="{327E37EB-F7D8-42A2-B640-10DB968EB23A}" dt="2025-09-27T14:01:18.034" v="4708" actId="21"/>
          <ac:spMkLst>
            <pc:docMk/>
            <pc:sldMk cId="645705442" sldId="549"/>
            <ac:spMk id="119" creationId="{0AC6AA9B-37B1-5860-80E5-AEBECFE9DA86}"/>
          </ac:spMkLst>
        </pc:spChg>
        <pc:graphicFrameChg chg="add mod">
          <ac:chgData name="YIP Pak Kei" userId="84071794-bab4-4b42-9f59-0a1beb5d37e7" providerId="ADAL" clId="{327E37EB-F7D8-42A2-B640-10DB968EB23A}" dt="2025-09-28T03:46:55.094" v="7256"/>
          <ac:graphicFrameMkLst>
            <pc:docMk/>
            <pc:sldMk cId="645705442" sldId="549"/>
            <ac:graphicFrameMk id="134" creationId="{308010A8-F58E-A063-5CC8-AAB37ACAA2D1}"/>
          </ac:graphicFrameMkLst>
        </pc:graphicFrameChg>
      </pc:sldChg>
      <pc:sldChg chg="addSp delSp modSp new mod ord">
        <pc:chgData name="YIP Pak Kei" userId="84071794-bab4-4b42-9f59-0a1beb5d37e7" providerId="ADAL" clId="{327E37EB-F7D8-42A2-B640-10DB968EB23A}" dt="2025-09-28T06:49:18.659" v="9183" actId="20577"/>
        <pc:sldMkLst>
          <pc:docMk/>
          <pc:sldMk cId="2516137872" sldId="550"/>
        </pc:sldMkLst>
        <pc:spChg chg="mod">
          <ac:chgData name="YIP Pak Kei" userId="84071794-bab4-4b42-9f59-0a1beb5d37e7" providerId="ADAL" clId="{327E37EB-F7D8-42A2-B640-10DB968EB23A}" dt="2025-09-27T15:52:26.311" v="6098" actId="20577"/>
          <ac:spMkLst>
            <pc:docMk/>
            <pc:sldMk cId="2516137872" sldId="550"/>
            <ac:spMk id="4" creationId="{C9DF4B79-AC64-F326-7FBE-13DC706F69D7}"/>
          </ac:spMkLst>
        </pc:spChg>
        <pc:spChg chg="mod topLvl">
          <ac:chgData name="YIP Pak Kei" userId="84071794-bab4-4b42-9f59-0a1beb5d37e7" providerId="ADAL" clId="{327E37EB-F7D8-42A2-B640-10DB968EB23A}" dt="2025-09-28T03:47:19.970" v="7284" actId="1036"/>
          <ac:spMkLst>
            <pc:docMk/>
            <pc:sldMk cId="2516137872" sldId="550"/>
            <ac:spMk id="12" creationId="{CAB4B706-BD3B-83CA-517C-103B5D0BAE1C}"/>
          </ac:spMkLst>
        </pc:spChg>
        <pc:spChg chg="mod topLvl">
          <ac:chgData name="YIP Pak Kei" userId="84071794-bab4-4b42-9f59-0a1beb5d37e7" providerId="ADAL" clId="{327E37EB-F7D8-42A2-B640-10DB968EB23A}" dt="2025-09-28T06:49:18.659" v="9183" actId="20577"/>
          <ac:spMkLst>
            <pc:docMk/>
            <pc:sldMk cId="2516137872" sldId="550"/>
            <ac:spMk id="13" creationId="{07C5C1A9-1295-D8C6-D952-085E23980777}"/>
          </ac:spMkLst>
        </pc:spChg>
        <pc:spChg chg="add mod">
          <ac:chgData name="YIP Pak Kei" userId="84071794-bab4-4b42-9f59-0a1beb5d37e7" providerId="ADAL" clId="{327E37EB-F7D8-42A2-B640-10DB968EB23A}" dt="2025-09-28T04:20:57.669" v="7597" actId="1037"/>
          <ac:spMkLst>
            <pc:docMk/>
            <pc:sldMk cId="2516137872" sldId="550"/>
            <ac:spMk id="16" creationId="{9364593E-E62B-5863-564B-74D86BCF708C}"/>
          </ac:spMkLst>
        </pc:spChg>
        <pc:spChg chg="add mod">
          <ac:chgData name="YIP Pak Kei" userId="84071794-bab4-4b42-9f59-0a1beb5d37e7" providerId="ADAL" clId="{327E37EB-F7D8-42A2-B640-10DB968EB23A}" dt="2025-09-28T03:47:19.970" v="7284" actId="1036"/>
          <ac:spMkLst>
            <pc:docMk/>
            <pc:sldMk cId="2516137872" sldId="550"/>
            <ac:spMk id="82" creationId="{D9E80F08-3DEA-FE8A-804F-460B58C87EEF}"/>
          </ac:spMkLst>
        </pc:spChg>
        <pc:spChg chg="add del mod">
          <ac:chgData name="YIP Pak Kei" userId="84071794-bab4-4b42-9f59-0a1beb5d37e7" providerId="ADAL" clId="{327E37EB-F7D8-42A2-B640-10DB968EB23A}" dt="2025-09-28T03:47:19.970" v="7284" actId="1036"/>
          <ac:spMkLst>
            <pc:docMk/>
            <pc:sldMk cId="2516137872" sldId="550"/>
            <ac:spMk id="118" creationId="{F0B019EE-5137-4EA8-493E-9D1C5A710DE0}"/>
          </ac:spMkLst>
        </pc:spChg>
        <pc:spChg chg="mod topLvl">
          <ac:chgData name="YIP Pak Kei" userId="84071794-bab4-4b42-9f59-0a1beb5d37e7" providerId="ADAL" clId="{327E37EB-F7D8-42A2-B640-10DB968EB23A}" dt="2025-09-28T03:48:29.451" v="7289" actId="164"/>
          <ac:spMkLst>
            <pc:docMk/>
            <pc:sldMk cId="2516137872" sldId="550"/>
            <ac:spMk id="136" creationId="{F6D25B93-6D67-70F9-6ECF-88E96DFB049E}"/>
          </ac:spMkLst>
        </pc:spChg>
        <pc:spChg chg="mod topLvl">
          <ac:chgData name="YIP Pak Kei" userId="84071794-bab4-4b42-9f59-0a1beb5d37e7" providerId="ADAL" clId="{327E37EB-F7D8-42A2-B640-10DB968EB23A}" dt="2025-09-28T03:48:29.451" v="7289" actId="164"/>
          <ac:spMkLst>
            <pc:docMk/>
            <pc:sldMk cId="2516137872" sldId="550"/>
            <ac:spMk id="137" creationId="{CD1E0F5F-ADA9-D8F2-A0A4-6FAA13567585}"/>
          </ac:spMkLst>
        </pc:spChg>
        <pc:spChg chg="mod topLvl">
          <ac:chgData name="YIP Pak Kei" userId="84071794-bab4-4b42-9f59-0a1beb5d37e7" providerId="ADAL" clId="{327E37EB-F7D8-42A2-B640-10DB968EB23A}" dt="2025-09-28T03:48:29.451" v="7289" actId="164"/>
          <ac:spMkLst>
            <pc:docMk/>
            <pc:sldMk cId="2516137872" sldId="550"/>
            <ac:spMk id="138" creationId="{4DFBED35-E672-F130-1502-8EF5AF41BD82}"/>
          </ac:spMkLst>
        </pc:spChg>
        <pc:spChg chg="mod">
          <ac:chgData name="YIP Pak Kei" userId="84071794-bab4-4b42-9f59-0a1beb5d37e7" providerId="ADAL" clId="{327E37EB-F7D8-42A2-B640-10DB968EB23A}" dt="2025-09-28T04:39:03.710" v="7820" actId="1038"/>
          <ac:spMkLst>
            <pc:docMk/>
            <pc:sldMk cId="2516137872" sldId="550"/>
            <ac:spMk id="160" creationId="{32423191-63CE-F5D7-C62E-26A68021BB3F}"/>
          </ac:spMkLst>
        </pc:spChg>
        <pc:spChg chg="mod topLvl">
          <ac:chgData name="YIP Pak Kei" userId="84071794-bab4-4b42-9f59-0a1beb5d37e7" providerId="ADAL" clId="{327E37EB-F7D8-42A2-B640-10DB968EB23A}" dt="2025-09-28T03:48:29.451" v="7289" actId="164"/>
          <ac:spMkLst>
            <pc:docMk/>
            <pc:sldMk cId="2516137872" sldId="550"/>
            <ac:spMk id="161" creationId="{CEEA1D28-FF40-43C9-FE95-11B0D61BB6C5}"/>
          </ac:spMkLst>
        </pc:spChg>
        <pc:spChg chg="mod ord topLvl">
          <ac:chgData name="YIP Pak Kei" userId="84071794-bab4-4b42-9f59-0a1beb5d37e7" providerId="ADAL" clId="{327E37EB-F7D8-42A2-B640-10DB968EB23A}" dt="2025-09-28T05:00:04.596" v="7861" actId="207"/>
          <ac:spMkLst>
            <pc:docMk/>
            <pc:sldMk cId="2516137872" sldId="550"/>
            <ac:spMk id="168" creationId="{71257F59-0184-7B48-A310-C24FDBB6BD94}"/>
          </ac:spMkLst>
        </pc:spChg>
        <pc:spChg chg="mod topLvl">
          <ac:chgData name="YIP Pak Kei" userId="84071794-bab4-4b42-9f59-0a1beb5d37e7" providerId="ADAL" clId="{327E37EB-F7D8-42A2-B640-10DB968EB23A}" dt="2025-09-28T05:11:21.371" v="8110" actId="207"/>
          <ac:spMkLst>
            <pc:docMk/>
            <pc:sldMk cId="2516137872" sldId="550"/>
            <ac:spMk id="169" creationId="{C624439D-E527-B53C-AE60-B274D22BCFEF}"/>
          </ac:spMkLst>
        </pc:spChg>
        <pc:spChg chg="mod topLvl">
          <ac:chgData name="YIP Pak Kei" userId="84071794-bab4-4b42-9f59-0a1beb5d37e7" providerId="ADAL" clId="{327E37EB-F7D8-42A2-B640-10DB968EB23A}" dt="2025-09-28T04:59:57.348" v="7860" actId="207"/>
          <ac:spMkLst>
            <pc:docMk/>
            <pc:sldMk cId="2516137872" sldId="550"/>
            <ac:spMk id="170" creationId="{E804C78D-0987-D50E-2DB9-7E8B1AB1E114}"/>
          </ac:spMkLst>
        </pc:spChg>
        <pc:spChg chg="mod ord topLvl">
          <ac:chgData name="YIP Pak Kei" userId="84071794-bab4-4b42-9f59-0a1beb5d37e7" providerId="ADAL" clId="{327E37EB-F7D8-42A2-B640-10DB968EB23A}" dt="2025-09-28T04:59:57.348" v="7860" actId="207"/>
          <ac:spMkLst>
            <pc:docMk/>
            <pc:sldMk cId="2516137872" sldId="550"/>
            <ac:spMk id="173" creationId="{1F8437E0-F23E-7D04-2220-88F658C0DAFB}"/>
          </ac:spMkLst>
        </pc:spChg>
        <pc:spChg chg="mod">
          <ac:chgData name="YIP Pak Kei" userId="84071794-bab4-4b42-9f59-0a1beb5d37e7" providerId="ADAL" clId="{327E37EB-F7D8-42A2-B640-10DB968EB23A}" dt="2025-09-28T04:59:57.348" v="7860" actId="207"/>
          <ac:spMkLst>
            <pc:docMk/>
            <pc:sldMk cId="2516137872" sldId="550"/>
            <ac:spMk id="179" creationId="{D160F1E3-0116-9F51-1112-264A2A95B77B}"/>
          </ac:spMkLst>
        </pc:spChg>
        <pc:spChg chg="add mod">
          <ac:chgData name="YIP Pak Kei" userId="84071794-bab4-4b42-9f59-0a1beb5d37e7" providerId="ADAL" clId="{327E37EB-F7D8-42A2-B640-10DB968EB23A}" dt="2025-09-28T04:19:44.633" v="7569" actId="1076"/>
          <ac:spMkLst>
            <pc:docMk/>
            <pc:sldMk cId="2516137872" sldId="550"/>
            <ac:spMk id="182" creationId="{4E945B4E-FB9F-5924-BC4C-8973DE62EE0B}"/>
          </ac:spMkLst>
        </pc:spChg>
        <pc:spChg chg="add mod">
          <ac:chgData name="YIP Pak Kei" userId="84071794-bab4-4b42-9f59-0a1beb5d37e7" providerId="ADAL" clId="{327E37EB-F7D8-42A2-B640-10DB968EB23A}" dt="2025-09-28T04:19:44.633" v="7569" actId="1076"/>
          <ac:spMkLst>
            <pc:docMk/>
            <pc:sldMk cId="2516137872" sldId="550"/>
            <ac:spMk id="183" creationId="{730A064F-E3C6-D76A-29FC-DDCE738EA121}"/>
          </ac:spMkLst>
        </pc:spChg>
        <pc:spChg chg="add mod">
          <ac:chgData name="YIP Pak Kei" userId="84071794-bab4-4b42-9f59-0a1beb5d37e7" providerId="ADAL" clId="{327E37EB-F7D8-42A2-B640-10DB968EB23A}" dt="2025-09-28T04:20:13.200" v="7586" actId="14100"/>
          <ac:spMkLst>
            <pc:docMk/>
            <pc:sldMk cId="2516137872" sldId="550"/>
            <ac:spMk id="185" creationId="{0EABA142-CA83-2F7D-6C38-82CE4E173EE7}"/>
          </ac:spMkLst>
        </pc:spChg>
        <pc:spChg chg="add mod">
          <ac:chgData name="YIP Pak Kei" userId="84071794-bab4-4b42-9f59-0a1beb5d37e7" providerId="ADAL" clId="{327E37EB-F7D8-42A2-B640-10DB968EB23A}" dt="2025-09-28T04:20:33.009" v="7590" actId="14100"/>
          <ac:spMkLst>
            <pc:docMk/>
            <pc:sldMk cId="2516137872" sldId="550"/>
            <ac:spMk id="186" creationId="{50F8C1E6-B98A-BA8C-8636-BDEE869046AE}"/>
          </ac:spMkLst>
        </pc:spChg>
        <pc:spChg chg="add mod">
          <ac:chgData name="YIP Pak Kei" userId="84071794-bab4-4b42-9f59-0a1beb5d37e7" providerId="ADAL" clId="{327E37EB-F7D8-42A2-B640-10DB968EB23A}" dt="2025-09-28T04:21:33.542" v="7677" actId="1076"/>
          <ac:spMkLst>
            <pc:docMk/>
            <pc:sldMk cId="2516137872" sldId="550"/>
            <ac:spMk id="188" creationId="{B2AB0AF9-21BF-1577-4913-3751E77E1DED}"/>
          </ac:spMkLst>
        </pc:spChg>
        <pc:grpChg chg="mod">
          <ac:chgData name="YIP Pak Kei" userId="84071794-bab4-4b42-9f59-0a1beb5d37e7" providerId="ADAL" clId="{327E37EB-F7D8-42A2-B640-10DB968EB23A}" dt="2025-09-28T03:46:39.453" v="7253" actId="164"/>
          <ac:grpSpMkLst>
            <pc:docMk/>
            <pc:sldMk cId="2516137872" sldId="550"/>
            <ac:grpSpMk id="142" creationId="{736E2EEA-E464-BC23-38C4-50ACB3A1F2DD}"/>
          </ac:grpSpMkLst>
        </pc:grpChg>
        <pc:grpChg chg="mod">
          <ac:chgData name="YIP Pak Kei" userId="84071794-bab4-4b42-9f59-0a1beb5d37e7" providerId="ADAL" clId="{327E37EB-F7D8-42A2-B640-10DB968EB23A}" dt="2025-09-28T03:52:49.894" v="7310" actId="164"/>
          <ac:grpSpMkLst>
            <pc:docMk/>
            <pc:sldMk cId="2516137872" sldId="550"/>
            <ac:grpSpMk id="177" creationId="{08ED8D0B-BB67-29D4-F983-57E5E9222EA2}"/>
          </ac:grpSpMkLst>
        </pc:grpChg>
        <pc:grpChg chg="add mod">
          <ac:chgData name="YIP Pak Kei" userId="84071794-bab4-4b42-9f59-0a1beb5d37e7" providerId="ADAL" clId="{327E37EB-F7D8-42A2-B640-10DB968EB23A}" dt="2025-09-28T04:21:27.189" v="7676" actId="1037"/>
          <ac:grpSpMkLst>
            <pc:docMk/>
            <pc:sldMk cId="2516137872" sldId="550"/>
            <ac:grpSpMk id="180" creationId="{C7231713-4968-C2BE-E970-5DAF842158C8}"/>
          </ac:grpSpMkLst>
        </pc:grpChg>
        <pc:grpChg chg="add mod">
          <ac:chgData name="YIP Pak Kei" userId="84071794-bab4-4b42-9f59-0a1beb5d37e7" providerId="ADAL" clId="{327E37EB-F7D8-42A2-B640-10DB968EB23A}" dt="2025-09-28T03:52:49.894" v="7310" actId="164"/>
          <ac:grpSpMkLst>
            <pc:docMk/>
            <pc:sldMk cId="2516137872" sldId="550"/>
            <ac:grpSpMk id="181" creationId="{B048C291-C6A6-9CFC-0941-687906CE8034}"/>
          </ac:grpSpMkLst>
        </pc:grpChg>
        <pc:picChg chg="mod topLvl">
          <ac:chgData name="YIP Pak Kei" userId="84071794-bab4-4b42-9f59-0a1beb5d37e7" providerId="ADAL" clId="{327E37EB-F7D8-42A2-B640-10DB968EB23A}" dt="2025-09-28T03:47:19.970" v="7284" actId="1036"/>
          <ac:picMkLst>
            <pc:docMk/>
            <pc:sldMk cId="2516137872" sldId="550"/>
            <ac:picMk id="14" creationId="{37A14868-9A68-D6C8-B336-ECC951A13BAD}"/>
          </ac:picMkLst>
        </pc:picChg>
        <pc:picChg chg="mod topLvl">
          <ac:chgData name="YIP Pak Kei" userId="84071794-bab4-4b42-9f59-0a1beb5d37e7" providerId="ADAL" clId="{327E37EB-F7D8-42A2-B640-10DB968EB23A}" dt="2025-09-28T03:48:29.451" v="7289" actId="164"/>
          <ac:picMkLst>
            <pc:docMk/>
            <pc:sldMk cId="2516137872" sldId="550"/>
            <ac:picMk id="139" creationId="{46A05EBC-72D7-1FA6-1FC1-F32B1E46C4D2}"/>
          </ac:picMkLst>
        </pc:picChg>
        <pc:picChg chg="mod topLvl">
          <ac:chgData name="YIP Pak Kei" userId="84071794-bab4-4b42-9f59-0a1beb5d37e7" providerId="ADAL" clId="{327E37EB-F7D8-42A2-B640-10DB968EB23A}" dt="2025-09-28T03:48:29.451" v="7289" actId="164"/>
          <ac:picMkLst>
            <pc:docMk/>
            <pc:sldMk cId="2516137872" sldId="550"/>
            <ac:picMk id="140" creationId="{749DA696-8C77-26B2-6897-444B41215769}"/>
          </ac:picMkLst>
        </pc:picChg>
        <pc:picChg chg="mod">
          <ac:chgData name="YIP Pak Kei" userId="84071794-bab4-4b42-9f59-0a1beb5d37e7" providerId="ADAL" clId="{327E37EB-F7D8-42A2-B640-10DB968EB23A}" dt="2025-09-28T03:48:20.276" v="7288" actId="165"/>
          <ac:picMkLst>
            <pc:docMk/>
            <pc:sldMk cId="2516137872" sldId="550"/>
            <ac:picMk id="159" creationId="{172A6454-3852-F33C-CA9B-82C4FA15DF75}"/>
          </ac:picMkLst>
        </pc:picChg>
        <pc:picChg chg="mod topLvl">
          <ac:chgData name="YIP Pak Kei" userId="84071794-bab4-4b42-9f59-0a1beb5d37e7" providerId="ADAL" clId="{327E37EB-F7D8-42A2-B640-10DB968EB23A}" dt="2025-09-28T03:48:29.451" v="7289" actId="164"/>
          <ac:picMkLst>
            <pc:docMk/>
            <pc:sldMk cId="2516137872" sldId="550"/>
            <ac:picMk id="162" creationId="{215C1E2E-3635-70C3-CF83-727293D6FF47}"/>
          </ac:picMkLst>
        </pc:picChg>
        <pc:picChg chg="mod topLvl">
          <ac:chgData name="YIP Pak Kei" userId="84071794-bab4-4b42-9f59-0a1beb5d37e7" providerId="ADAL" clId="{327E37EB-F7D8-42A2-B640-10DB968EB23A}" dt="2025-09-28T03:48:29.451" v="7289" actId="164"/>
          <ac:picMkLst>
            <pc:docMk/>
            <pc:sldMk cId="2516137872" sldId="550"/>
            <ac:picMk id="163" creationId="{8D486780-F295-AB87-D959-77EC10259265}"/>
          </ac:picMkLst>
        </pc:picChg>
        <pc:picChg chg="mod topLvl">
          <ac:chgData name="YIP Pak Kei" userId="84071794-bab4-4b42-9f59-0a1beb5d37e7" providerId="ADAL" clId="{327E37EB-F7D8-42A2-B640-10DB968EB23A}" dt="2025-09-28T03:48:29.451" v="7289" actId="164"/>
          <ac:picMkLst>
            <pc:docMk/>
            <pc:sldMk cId="2516137872" sldId="550"/>
            <ac:picMk id="164" creationId="{8471F244-9086-96FA-40DB-605D8B746CB5}"/>
          </ac:picMkLst>
        </pc:picChg>
        <pc:picChg chg="mod topLvl">
          <ac:chgData name="YIP Pak Kei" userId="84071794-bab4-4b42-9f59-0a1beb5d37e7" providerId="ADAL" clId="{327E37EB-F7D8-42A2-B640-10DB968EB23A}" dt="2025-09-28T05:11:27.580" v="8111" actId="207"/>
          <ac:picMkLst>
            <pc:docMk/>
            <pc:sldMk cId="2516137872" sldId="550"/>
            <ac:picMk id="172" creationId="{4CB215D0-7057-7DF7-8279-EB01A5DF597E}"/>
          </ac:picMkLst>
        </pc:picChg>
        <pc:picChg chg="mod topLvl">
          <ac:chgData name="YIP Pak Kei" userId="84071794-bab4-4b42-9f59-0a1beb5d37e7" providerId="ADAL" clId="{327E37EB-F7D8-42A2-B640-10DB968EB23A}" dt="2025-09-28T04:59:57.348" v="7860" actId="207"/>
          <ac:picMkLst>
            <pc:docMk/>
            <pc:sldMk cId="2516137872" sldId="550"/>
            <ac:picMk id="174" creationId="{EDE1E494-CC6D-4A69-B5A6-8BFBAAB0AA5A}"/>
          </ac:picMkLst>
        </pc:picChg>
        <pc:picChg chg="mod topLvl">
          <ac:chgData name="YIP Pak Kei" userId="84071794-bab4-4b42-9f59-0a1beb5d37e7" providerId="ADAL" clId="{327E37EB-F7D8-42A2-B640-10DB968EB23A}" dt="2025-09-28T04:59:57.348" v="7860" actId="207"/>
          <ac:picMkLst>
            <pc:docMk/>
            <pc:sldMk cId="2516137872" sldId="550"/>
            <ac:picMk id="175" creationId="{8BD2A9FE-FEA1-D39E-50B2-4881574BA6E5}"/>
          </ac:picMkLst>
        </pc:picChg>
        <pc:picChg chg="mod topLvl">
          <ac:chgData name="YIP Pak Kei" userId="84071794-bab4-4b42-9f59-0a1beb5d37e7" providerId="ADAL" clId="{327E37EB-F7D8-42A2-B640-10DB968EB23A}" dt="2025-09-28T04:59:57.348" v="7860" actId="207"/>
          <ac:picMkLst>
            <pc:docMk/>
            <pc:sldMk cId="2516137872" sldId="550"/>
            <ac:picMk id="176" creationId="{3EB321DE-2A48-67FE-D904-463830F2387A}"/>
          </ac:picMkLst>
        </pc:picChg>
        <pc:picChg chg="mod">
          <ac:chgData name="YIP Pak Kei" userId="84071794-bab4-4b42-9f59-0a1beb5d37e7" providerId="ADAL" clId="{327E37EB-F7D8-42A2-B640-10DB968EB23A}" dt="2025-09-28T04:59:57.348" v="7860" actId="207"/>
          <ac:picMkLst>
            <pc:docMk/>
            <pc:sldMk cId="2516137872" sldId="550"/>
            <ac:picMk id="178" creationId="{2B679A34-2F05-3176-4B08-057A910AD5F5}"/>
          </ac:picMkLst>
        </pc:picChg>
        <pc:cxnChg chg="add mod">
          <ac:chgData name="YIP Pak Kei" userId="84071794-bab4-4b42-9f59-0a1beb5d37e7" providerId="ADAL" clId="{327E37EB-F7D8-42A2-B640-10DB968EB23A}" dt="2025-09-28T04:19:44.633" v="7569" actId="1076"/>
          <ac:cxnSpMkLst>
            <pc:docMk/>
            <pc:sldMk cId="2516137872" sldId="550"/>
            <ac:cxnSpMk id="184" creationId="{B6BA067A-8554-6AB4-EAAA-81A8EF73F571}"/>
          </ac:cxnSpMkLst>
        </pc:cxnChg>
      </pc:sldChg>
      <pc:sldChg chg="new del ord">
        <pc:chgData name="YIP Pak Kei" userId="84071794-bab4-4b42-9f59-0a1beb5d37e7" providerId="ADAL" clId="{327E37EB-F7D8-42A2-B640-10DB968EB23A}" dt="2025-09-27T14:00:45.192" v="4700" actId="680"/>
        <pc:sldMkLst>
          <pc:docMk/>
          <pc:sldMk cId="3164204805" sldId="550"/>
        </pc:sldMkLst>
      </pc:sldChg>
      <pc:sldChg chg="new del">
        <pc:chgData name="YIP Pak Kei" userId="84071794-bab4-4b42-9f59-0a1beb5d37e7" providerId="ADAL" clId="{327E37EB-F7D8-42A2-B640-10DB968EB23A}" dt="2025-09-27T14:00:10.829" v="4693" actId="680"/>
        <pc:sldMkLst>
          <pc:docMk/>
          <pc:sldMk cId="3462586819" sldId="550"/>
        </pc:sldMkLst>
      </pc:sldChg>
      <pc:sldChg chg="addSp delSp modSp add mod ord">
        <pc:chgData name="YIP Pak Kei" userId="84071794-bab4-4b42-9f59-0a1beb5d37e7" providerId="ADAL" clId="{327E37EB-F7D8-42A2-B640-10DB968EB23A}" dt="2025-09-28T05:02:00.566" v="7879" actId="207"/>
        <pc:sldMkLst>
          <pc:docMk/>
          <pc:sldMk cId="2092592584" sldId="551"/>
        </pc:sldMkLst>
        <pc:spChg chg="mod">
          <ac:chgData name="YIP Pak Kei" userId="84071794-bab4-4b42-9f59-0a1beb5d37e7" providerId="ADAL" clId="{327E37EB-F7D8-42A2-B640-10DB968EB23A}" dt="2025-09-28T04:23:34.275" v="7697" actId="313"/>
          <ac:spMkLst>
            <pc:docMk/>
            <pc:sldMk cId="2092592584" sldId="551"/>
            <ac:spMk id="4" creationId="{A3877CE9-D544-EEE9-FF42-2EDA4E161D67}"/>
          </ac:spMkLst>
        </pc:spChg>
        <pc:spChg chg="add mod">
          <ac:chgData name="YIP Pak Kei" userId="84071794-bab4-4b42-9f59-0a1beb5d37e7" providerId="ADAL" clId="{327E37EB-F7D8-42A2-B640-10DB968EB23A}" dt="2025-09-27T15:44:35.550" v="5972" actId="164"/>
          <ac:spMkLst>
            <pc:docMk/>
            <pc:sldMk cId="2092592584" sldId="551"/>
            <ac:spMk id="5" creationId="{EE3E529D-AACF-3315-6F72-0770C34743E3}"/>
          </ac:spMkLst>
        </pc:spChg>
        <pc:spChg chg="mod topLvl">
          <ac:chgData name="YIP Pak Kei" userId="84071794-bab4-4b42-9f59-0a1beb5d37e7" providerId="ADAL" clId="{327E37EB-F7D8-42A2-B640-10DB968EB23A}" dt="2025-09-27T15:47:16.450" v="6001" actId="164"/>
          <ac:spMkLst>
            <pc:docMk/>
            <pc:sldMk cId="2092592584" sldId="551"/>
            <ac:spMk id="9" creationId="{40A01EF1-4D91-89C4-682C-583C46D08986}"/>
          </ac:spMkLst>
        </pc:spChg>
        <pc:spChg chg="mod">
          <ac:chgData name="YIP Pak Kei" userId="84071794-bab4-4b42-9f59-0a1beb5d37e7" providerId="ADAL" clId="{327E37EB-F7D8-42A2-B640-10DB968EB23A}" dt="2025-09-28T03:16:39.332" v="6914" actId="20577"/>
          <ac:spMkLst>
            <pc:docMk/>
            <pc:sldMk cId="2092592584" sldId="551"/>
            <ac:spMk id="13" creationId="{24E2DF5D-909B-B3EA-B372-C77CB3B4F9F5}"/>
          </ac:spMkLst>
        </pc:spChg>
        <pc:spChg chg="mod">
          <ac:chgData name="YIP Pak Kei" userId="84071794-bab4-4b42-9f59-0a1beb5d37e7" providerId="ADAL" clId="{327E37EB-F7D8-42A2-B640-10DB968EB23A}" dt="2025-09-27T15:49:58.198" v="6068" actId="1037"/>
          <ac:spMkLst>
            <pc:docMk/>
            <pc:sldMk cId="2092592584" sldId="551"/>
            <ac:spMk id="17" creationId="{83C31530-DEC5-C2BA-6F8A-19BFA3B1AC40}"/>
          </ac:spMkLst>
        </pc:spChg>
        <pc:spChg chg="mod">
          <ac:chgData name="YIP Pak Kei" userId="84071794-bab4-4b42-9f59-0a1beb5d37e7" providerId="ADAL" clId="{327E37EB-F7D8-42A2-B640-10DB968EB23A}" dt="2025-09-27T15:48:30.113" v="6033"/>
          <ac:spMkLst>
            <pc:docMk/>
            <pc:sldMk cId="2092592584" sldId="551"/>
            <ac:spMk id="19" creationId="{499AD99D-7743-A271-5EAC-9565733B9352}"/>
          </ac:spMkLst>
        </pc:spChg>
        <pc:spChg chg="mod">
          <ac:chgData name="YIP Pak Kei" userId="84071794-bab4-4b42-9f59-0a1beb5d37e7" providerId="ADAL" clId="{327E37EB-F7D8-42A2-B640-10DB968EB23A}" dt="2025-09-27T15:48:34.588" v="6035"/>
          <ac:spMkLst>
            <pc:docMk/>
            <pc:sldMk cId="2092592584" sldId="551"/>
            <ac:spMk id="24" creationId="{27D3DF84-7E5A-2A74-A6BA-418325058040}"/>
          </ac:spMkLst>
        </pc:spChg>
        <pc:spChg chg="add mod">
          <ac:chgData name="YIP Pak Kei" userId="84071794-bab4-4b42-9f59-0a1beb5d37e7" providerId="ADAL" clId="{327E37EB-F7D8-42A2-B640-10DB968EB23A}" dt="2025-09-28T04:18:40.574" v="7563" actId="1038"/>
          <ac:spMkLst>
            <pc:docMk/>
            <pc:sldMk cId="2092592584" sldId="551"/>
            <ac:spMk id="28" creationId="{B77E12F7-B075-A7BC-F30F-29E0AA39A2B6}"/>
          </ac:spMkLst>
        </pc:spChg>
        <pc:spChg chg="add mod">
          <ac:chgData name="YIP Pak Kei" userId="84071794-bab4-4b42-9f59-0a1beb5d37e7" providerId="ADAL" clId="{327E37EB-F7D8-42A2-B640-10DB968EB23A}" dt="2025-09-28T04:18:33.526" v="7555" actId="1038"/>
          <ac:spMkLst>
            <pc:docMk/>
            <pc:sldMk cId="2092592584" sldId="551"/>
            <ac:spMk id="29" creationId="{07D8C5FF-F969-6FB1-3A72-D2D31CAE2E0A}"/>
          </ac:spMkLst>
        </pc:spChg>
        <pc:spChg chg="mod">
          <ac:chgData name="YIP Pak Kei" userId="84071794-bab4-4b42-9f59-0a1beb5d37e7" providerId="ADAL" clId="{327E37EB-F7D8-42A2-B640-10DB968EB23A}" dt="2025-09-28T02:21:35.984" v="6287" actId="14826"/>
          <ac:spMkLst>
            <pc:docMk/>
            <pc:sldMk cId="2092592584" sldId="551"/>
            <ac:spMk id="32" creationId="{9BFFE4D9-8134-D373-8BFB-62F84EFBD86E}"/>
          </ac:spMkLst>
        </pc:spChg>
        <pc:spChg chg="mod">
          <ac:chgData name="YIP Pak Kei" userId="84071794-bab4-4b42-9f59-0a1beb5d37e7" providerId="ADAL" clId="{327E37EB-F7D8-42A2-B640-10DB968EB23A}" dt="2025-09-28T05:02:00.566" v="7879" actId="207"/>
          <ac:spMkLst>
            <pc:docMk/>
            <pc:sldMk cId="2092592584" sldId="551"/>
            <ac:spMk id="33" creationId="{80A09C33-3211-FDA2-564E-856658D708D0}"/>
          </ac:spMkLst>
        </pc:spChg>
        <pc:spChg chg="mod">
          <ac:chgData name="YIP Pak Kei" userId="84071794-bab4-4b42-9f59-0a1beb5d37e7" providerId="ADAL" clId="{327E37EB-F7D8-42A2-B640-10DB968EB23A}" dt="2025-09-28T02:21:35.984" v="6287" actId="14826"/>
          <ac:spMkLst>
            <pc:docMk/>
            <pc:sldMk cId="2092592584" sldId="551"/>
            <ac:spMk id="34" creationId="{DAFADBFB-91DD-A7EC-9C56-89C6237C2BEA}"/>
          </ac:spMkLst>
        </pc:spChg>
        <pc:spChg chg="mod">
          <ac:chgData name="YIP Pak Kei" userId="84071794-bab4-4b42-9f59-0a1beb5d37e7" providerId="ADAL" clId="{327E37EB-F7D8-42A2-B640-10DB968EB23A}" dt="2025-09-28T02:21:35.984" v="6287" actId="14826"/>
          <ac:spMkLst>
            <pc:docMk/>
            <pc:sldMk cId="2092592584" sldId="551"/>
            <ac:spMk id="43" creationId="{0C404E08-FAD2-CCE8-C6C5-D7DFAF44A1E9}"/>
          </ac:spMkLst>
        </pc:spChg>
        <pc:spChg chg="mod">
          <ac:chgData name="YIP Pak Kei" userId="84071794-bab4-4b42-9f59-0a1beb5d37e7" providerId="ADAL" clId="{327E37EB-F7D8-42A2-B640-10DB968EB23A}" dt="2025-09-28T02:21:35.984" v="6287" actId="14826"/>
          <ac:spMkLst>
            <pc:docMk/>
            <pc:sldMk cId="2092592584" sldId="551"/>
            <ac:spMk id="47" creationId="{1030A99B-56AB-1076-689E-641A91DD417F}"/>
          </ac:spMkLst>
        </pc:spChg>
        <pc:spChg chg="mod">
          <ac:chgData name="YIP Pak Kei" userId="84071794-bab4-4b42-9f59-0a1beb5d37e7" providerId="ADAL" clId="{327E37EB-F7D8-42A2-B640-10DB968EB23A}" dt="2025-09-28T02:21:35.984" v="6287" actId="14826"/>
          <ac:spMkLst>
            <pc:docMk/>
            <pc:sldMk cId="2092592584" sldId="551"/>
            <ac:spMk id="56" creationId="{3B9F0B0E-A37F-D8DA-1830-50EEA1AA560E}"/>
          </ac:spMkLst>
        </pc:spChg>
        <pc:spChg chg="mod">
          <ac:chgData name="YIP Pak Kei" userId="84071794-bab4-4b42-9f59-0a1beb5d37e7" providerId="ADAL" clId="{327E37EB-F7D8-42A2-B640-10DB968EB23A}" dt="2025-09-28T02:21:35.984" v="6287" actId="14826"/>
          <ac:spMkLst>
            <pc:docMk/>
            <pc:sldMk cId="2092592584" sldId="551"/>
            <ac:spMk id="58" creationId="{E7DCAC20-3BBB-094C-57F8-17E74D9607E3}"/>
          </ac:spMkLst>
        </pc:spChg>
        <pc:spChg chg="mod">
          <ac:chgData name="YIP Pak Kei" userId="84071794-bab4-4b42-9f59-0a1beb5d37e7" providerId="ADAL" clId="{327E37EB-F7D8-42A2-B640-10DB968EB23A}" dt="2025-09-28T02:21:35.984" v="6287" actId="14826"/>
          <ac:spMkLst>
            <pc:docMk/>
            <pc:sldMk cId="2092592584" sldId="551"/>
            <ac:spMk id="63" creationId="{1BDB0E3F-E3EE-6D0A-2AAE-4254E41C3D6C}"/>
          </ac:spMkLst>
        </pc:spChg>
        <pc:spChg chg="mod">
          <ac:chgData name="YIP Pak Kei" userId="84071794-bab4-4b42-9f59-0a1beb5d37e7" providerId="ADAL" clId="{327E37EB-F7D8-42A2-B640-10DB968EB23A}" dt="2025-09-28T02:21:35.984" v="6287" actId="14826"/>
          <ac:spMkLst>
            <pc:docMk/>
            <pc:sldMk cId="2092592584" sldId="551"/>
            <ac:spMk id="74" creationId="{9BBB6B50-0D5A-1260-03CD-5F4C7FAF4A0F}"/>
          </ac:spMkLst>
        </pc:spChg>
        <pc:spChg chg="add mod">
          <ac:chgData name="YIP Pak Kei" userId="84071794-bab4-4b42-9f59-0a1beb5d37e7" providerId="ADAL" clId="{327E37EB-F7D8-42A2-B640-10DB968EB23A}" dt="2025-09-28T02:26:23.114" v="6361" actId="20577"/>
          <ac:spMkLst>
            <pc:docMk/>
            <pc:sldMk cId="2092592584" sldId="551"/>
            <ac:spMk id="78" creationId="{8C471A34-0BD8-170A-D6AB-0B6CEF2A7AD3}"/>
          </ac:spMkLst>
        </pc:spChg>
        <pc:spChg chg="add mod">
          <ac:chgData name="YIP Pak Kei" userId="84071794-bab4-4b42-9f59-0a1beb5d37e7" providerId="ADAL" clId="{327E37EB-F7D8-42A2-B640-10DB968EB23A}" dt="2025-09-28T02:34:56.308" v="6542" actId="20577"/>
          <ac:spMkLst>
            <pc:docMk/>
            <pc:sldMk cId="2092592584" sldId="551"/>
            <ac:spMk id="79" creationId="{2F78D47D-3C8A-6EF3-FC50-C88CE473F0C2}"/>
          </ac:spMkLst>
        </pc:spChg>
        <pc:spChg chg="add mod">
          <ac:chgData name="YIP Pak Kei" userId="84071794-bab4-4b42-9f59-0a1beb5d37e7" providerId="ADAL" clId="{327E37EB-F7D8-42A2-B640-10DB968EB23A}" dt="2025-09-28T04:16:21.659" v="7541" actId="14100"/>
          <ac:spMkLst>
            <pc:docMk/>
            <pc:sldMk cId="2092592584" sldId="551"/>
            <ac:spMk id="80" creationId="{E094D6F0-4F17-0081-BB0A-F7CB4D7FD033}"/>
          </ac:spMkLst>
        </pc:spChg>
        <pc:spChg chg="mod">
          <ac:chgData name="YIP Pak Kei" userId="84071794-bab4-4b42-9f59-0a1beb5d37e7" providerId="ADAL" clId="{327E37EB-F7D8-42A2-B640-10DB968EB23A}" dt="2025-09-28T04:14:07.089" v="7525" actId="14100"/>
          <ac:spMkLst>
            <pc:docMk/>
            <pc:sldMk cId="2092592584" sldId="551"/>
            <ac:spMk id="82" creationId="{02F31958-1BCE-EF36-720F-00BA237808C7}"/>
          </ac:spMkLst>
        </pc:spChg>
        <pc:spChg chg="add mod">
          <ac:chgData name="YIP Pak Kei" userId="84071794-bab4-4b42-9f59-0a1beb5d37e7" providerId="ADAL" clId="{327E37EB-F7D8-42A2-B640-10DB968EB23A}" dt="2025-09-28T04:18:23.371" v="7548" actId="14100"/>
          <ac:spMkLst>
            <pc:docMk/>
            <pc:sldMk cId="2092592584" sldId="551"/>
            <ac:spMk id="86" creationId="{B45CAA82-E82D-6286-65CB-55E6BD15A53E}"/>
          </ac:spMkLst>
        </pc:spChg>
        <pc:spChg chg="mod">
          <ac:chgData name="YIP Pak Kei" userId="84071794-bab4-4b42-9f59-0a1beb5d37e7" providerId="ADAL" clId="{327E37EB-F7D8-42A2-B640-10DB968EB23A}" dt="2025-09-27T15:43:02.951" v="5915" actId="164"/>
          <ac:spMkLst>
            <pc:docMk/>
            <pc:sldMk cId="2092592584" sldId="551"/>
            <ac:spMk id="87" creationId="{5CB3C425-E509-4AE2-6073-C8E33D10391F}"/>
          </ac:spMkLst>
        </pc:spChg>
        <pc:spChg chg="mod">
          <ac:chgData name="YIP Pak Kei" userId="84071794-bab4-4b42-9f59-0a1beb5d37e7" providerId="ADAL" clId="{327E37EB-F7D8-42A2-B640-10DB968EB23A}" dt="2025-09-28T02:09:06.824" v="6255" actId="164"/>
          <ac:spMkLst>
            <pc:docMk/>
            <pc:sldMk cId="2092592584" sldId="551"/>
            <ac:spMk id="90" creationId="{25D5A0B9-0C43-E779-DC77-68631E946862}"/>
          </ac:spMkLst>
        </pc:spChg>
        <pc:spChg chg="mod">
          <ac:chgData name="YIP Pak Kei" userId="84071794-bab4-4b42-9f59-0a1beb5d37e7" providerId="ADAL" clId="{327E37EB-F7D8-42A2-B640-10DB968EB23A}" dt="2025-09-28T02:09:06.824" v="6255" actId="164"/>
          <ac:spMkLst>
            <pc:docMk/>
            <pc:sldMk cId="2092592584" sldId="551"/>
            <ac:spMk id="116" creationId="{8B9F94B5-72AA-D88C-4A94-9004BA1F4F1D}"/>
          </ac:spMkLst>
        </pc:spChg>
        <pc:spChg chg="mod">
          <ac:chgData name="YIP Pak Kei" userId="84071794-bab4-4b42-9f59-0a1beb5d37e7" providerId="ADAL" clId="{327E37EB-F7D8-42A2-B640-10DB968EB23A}" dt="2025-09-28T02:09:06.824" v="6255" actId="164"/>
          <ac:spMkLst>
            <pc:docMk/>
            <pc:sldMk cId="2092592584" sldId="551"/>
            <ac:spMk id="117" creationId="{57626B24-DDC2-1159-C11D-9E7D5E9C5B88}"/>
          </ac:spMkLst>
        </pc:spChg>
        <pc:grpChg chg="add mod">
          <ac:chgData name="YIP Pak Kei" userId="84071794-bab4-4b42-9f59-0a1beb5d37e7" providerId="ADAL" clId="{327E37EB-F7D8-42A2-B640-10DB968EB23A}" dt="2025-09-28T02:09:06.824" v="6255" actId="164"/>
          <ac:grpSpMkLst>
            <pc:docMk/>
            <pc:sldMk cId="2092592584" sldId="551"/>
            <ac:grpSpMk id="2" creationId="{B64D83A1-6D03-B8AC-716B-816F474E9BC4}"/>
          </ac:grpSpMkLst>
        </pc:grpChg>
        <pc:grpChg chg="add mod">
          <ac:chgData name="YIP Pak Kei" userId="84071794-bab4-4b42-9f59-0a1beb5d37e7" providerId="ADAL" clId="{327E37EB-F7D8-42A2-B640-10DB968EB23A}" dt="2025-09-28T02:09:06.824" v="6255" actId="164"/>
          <ac:grpSpMkLst>
            <pc:docMk/>
            <pc:sldMk cId="2092592584" sldId="551"/>
            <ac:grpSpMk id="6" creationId="{ED360B2E-37BA-307B-BF3F-C54E6DD69A84}"/>
          </ac:grpSpMkLst>
        </pc:grpChg>
        <pc:grpChg chg="add mod">
          <ac:chgData name="YIP Pak Kei" userId="84071794-bab4-4b42-9f59-0a1beb5d37e7" providerId="ADAL" clId="{327E37EB-F7D8-42A2-B640-10DB968EB23A}" dt="2025-09-28T02:09:06.824" v="6255" actId="164"/>
          <ac:grpSpMkLst>
            <pc:docMk/>
            <pc:sldMk cId="2092592584" sldId="551"/>
            <ac:grpSpMk id="10" creationId="{AA08EEAB-80DB-5CED-045D-6D462B7B10F6}"/>
          </ac:grpSpMkLst>
        </pc:grpChg>
        <pc:grpChg chg="add mod">
          <ac:chgData name="YIP Pak Kei" userId="84071794-bab4-4b42-9f59-0a1beb5d37e7" providerId="ADAL" clId="{327E37EB-F7D8-42A2-B640-10DB968EB23A}" dt="2025-09-28T02:09:06.824" v="6255" actId="164"/>
          <ac:grpSpMkLst>
            <pc:docMk/>
            <pc:sldMk cId="2092592584" sldId="551"/>
            <ac:grpSpMk id="11" creationId="{BE95E65D-171D-5442-08E4-59609BFEF697}"/>
          </ac:grpSpMkLst>
        </pc:grpChg>
        <pc:grpChg chg="add mod">
          <ac:chgData name="YIP Pak Kei" userId="84071794-bab4-4b42-9f59-0a1beb5d37e7" providerId="ADAL" clId="{327E37EB-F7D8-42A2-B640-10DB968EB23A}" dt="2025-09-28T02:09:06.824" v="6255" actId="164"/>
          <ac:grpSpMkLst>
            <pc:docMk/>
            <pc:sldMk cId="2092592584" sldId="551"/>
            <ac:grpSpMk id="18" creationId="{828C7244-9447-C219-0179-4378B15EAC62}"/>
          </ac:grpSpMkLst>
        </pc:grpChg>
        <pc:grpChg chg="add mod">
          <ac:chgData name="YIP Pak Kei" userId="84071794-bab4-4b42-9f59-0a1beb5d37e7" providerId="ADAL" clId="{327E37EB-F7D8-42A2-B640-10DB968EB23A}" dt="2025-09-27T15:55:43.791" v="6102" actId="1076"/>
          <ac:grpSpMkLst>
            <pc:docMk/>
            <pc:sldMk cId="2092592584" sldId="551"/>
            <ac:grpSpMk id="23" creationId="{7D5E3046-0AFF-3D17-021C-B25BE8E0DCB6}"/>
          </ac:grpSpMkLst>
        </pc:grpChg>
        <pc:grpChg chg="mod">
          <ac:chgData name="YIP Pak Kei" userId="84071794-bab4-4b42-9f59-0a1beb5d37e7" providerId="ADAL" clId="{327E37EB-F7D8-42A2-B640-10DB968EB23A}" dt="2025-09-28T02:10:00.109" v="6264" actId="1076"/>
          <ac:grpSpMkLst>
            <pc:docMk/>
            <pc:sldMk cId="2092592584" sldId="551"/>
            <ac:grpSpMk id="31" creationId="{CE5A15B0-8B13-53D2-059F-9B150613834C}"/>
          </ac:grpSpMkLst>
        </pc:grpChg>
        <pc:picChg chg="mod topLvl">
          <ac:chgData name="YIP Pak Kei" userId="84071794-bab4-4b42-9f59-0a1beb5d37e7" providerId="ADAL" clId="{327E37EB-F7D8-42A2-B640-10DB968EB23A}" dt="2025-09-27T15:47:16.450" v="6001" actId="164"/>
          <ac:picMkLst>
            <pc:docMk/>
            <pc:sldMk cId="2092592584" sldId="551"/>
            <ac:picMk id="8" creationId="{0DBCE308-A237-7510-78E0-96D5CD68B7F0}"/>
          </ac:picMkLst>
        </pc:picChg>
        <pc:picChg chg="mod">
          <ac:chgData name="YIP Pak Kei" userId="84071794-bab4-4b42-9f59-0a1beb5d37e7" providerId="ADAL" clId="{327E37EB-F7D8-42A2-B640-10DB968EB23A}" dt="2025-09-27T15:47:37.945" v="6004" actId="14826"/>
          <ac:picMkLst>
            <pc:docMk/>
            <pc:sldMk cId="2092592584" sldId="551"/>
            <ac:picMk id="15" creationId="{5F1D7576-329A-5D49-EFF8-D78E2EDE3114}"/>
          </ac:picMkLst>
        </pc:picChg>
        <pc:picChg chg="mod">
          <ac:chgData name="YIP Pak Kei" userId="84071794-bab4-4b42-9f59-0a1beb5d37e7" providerId="ADAL" clId="{327E37EB-F7D8-42A2-B640-10DB968EB23A}" dt="2025-09-27T15:48:30.113" v="6033"/>
          <ac:picMkLst>
            <pc:docMk/>
            <pc:sldMk cId="2092592584" sldId="551"/>
            <ac:picMk id="20" creationId="{46BAE562-EA21-C4F2-6766-67A0E04AD408}"/>
          </ac:picMkLst>
        </pc:picChg>
        <pc:picChg chg="mod">
          <ac:chgData name="YIP Pak Kei" userId="84071794-bab4-4b42-9f59-0a1beb5d37e7" providerId="ADAL" clId="{327E37EB-F7D8-42A2-B640-10DB968EB23A}" dt="2025-09-27T15:48:30.113" v="6033"/>
          <ac:picMkLst>
            <pc:docMk/>
            <pc:sldMk cId="2092592584" sldId="551"/>
            <ac:picMk id="21" creationId="{CD8B1427-0763-4F0C-8DBC-F8CBF875AFAE}"/>
          </ac:picMkLst>
        </pc:picChg>
        <pc:picChg chg="mod">
          <ac:chgData name="YIP Pak Kei" userId="84071794-bab4-4b42-9f59-0a1beb5d37e7" providerId="ADAL" clId="{327E37EB-F7D8-42A2-B640-10DB968EB23A}" dt="2025-09-27T15:48:30.113" v="6033"/>
          <ac:picMkLst>
            <pc:docMk/>
            <pc:sldMk cId="2092592584" sldId="551"/>
            <ac:picMk id="22" creationId="{46B19290-13A9-CF73-103C-242A20DB66E4}"/>
          </ac:picMkLst>
        </pc:picChg>
        <pc:picChg chg="mod">
          <ac:chgData name="YIP Pak Kei" userId="84071794-bab4-4b42-9f59-0a1beb5d37e7" providerId="ADAL" clId="{327E37EB-F7D8-42A2-B640-10DB968EB23A}" dt="2025-09-27T15:48:34.588" v="6035"/>
          <ac:picMkLst>
            <pc:docMk/>
            <pc:sldMk cId="2092592584" sldId="551"/>
            <ac:picMk id="25" creationId="{DB3F6E7B-1FC0-C0B1-F32E-5E6EEC777AD3}"/>
          </ac:picMkLst>
        </pc:picChg>
        <pc:picChg chg="mod">
          <ac:chgData name="YIP Pak Kei" userId="84071794-bab4-4b42-9f59-0a1beb5d37e7" providerId="ADAL" clId="{327E37EB-F7D8-42A2-B640-10DB968EB23A}" dt="2025-09-27T15:48:34.588" v="6035"/>
          <ac:picMkLst>
            <pc:docMk/>
            <pc:sldMk cId="2092592584" sldId="551"/>
            <ac:picMk id="26" creationId="{72EC6F63-3A06-4B26-2319-BADDFDC7FEEB}"/>
          </ac:picMkLst>
        </pc:picChg>
        <pc:picChg chg="mod">
          <ac:chgData name="YIP Pak Kei" userId="84071794-bab4-4b42-9f59-0a1beb5d37e7" providerId="ADAL" clId="{327E37EB-F7D8-42A2-B640-10DB968EB23A}" dt="2025-09-27T15:48:34.588" v="6035"/>
          <ac:picMkLst>
            <pc:docMk/>
            <pc:sldMk cId="2092592584" sldId="551"/>
            <ac:picMk id="27" creationId="{419C235B-821B-56E7-E12E-7A85C13B83D3}"/>
          </ac:picMkLst>
        </pc:picChg>
        <pc:picChg chg="mod">
          <ac:chgData name="YIP Pak Kei" userId="84071794-bab4-4b42-9f59-0a1beb5d37e7" providerId="ADAL" clId="{327E37EB-F7D8-42A2-B640-10DB968EB23A}" dt="2025-09-28T05:01:37.451" v="7876" actId="207"/>
          <ac:picMkLst>
            <pc:docMk/>
            <pc:sldMk cId="2092592584" sldId="551"/>
            <ac:picMk id="36" creationId="{3D73A454-96EB-AEDF-E4E3-081AD712024A}"/>
          </ac:picMkLst>
        </pc:picChg>
        <pc:picChg chg="mod">
          <ac:chgData name="YIP Pak Kei" userId="84071794-bab4-4b42-9f59-0a1beb5d37e7" providerId="ADAL" clId="{327E37EB-F7D8-42A2-B640-10DB968EB23A}" dt="2025-09-27T15:44:35.550" v="5972" actId="164"/>
          <ac:picMkLst>
            <pc:docMk/>
            <pc:sldMk cId="2092592584" sldId="551"/>
            <ac:picMk id="48" creationId="{31ACB7E5-140D-8311-38C9-86EB0AA05FAD}"/>
          </ac:picMkLst>
        </pc:picChg>
        <pc:picChg chg="mod">
          <ac:chgData name="YIP Pak Kei" userId="84071794-bab4-4b42-9f59-0a1beb5d37e7" providerId="ADAL" clId="{327E37EB-F7D8-42A2-B640-10DB968EB23A}" dt="2025-09-28T02:09:06.824" v="6255" actId="164"/>
          <ac:picMkLst>
            <pc:docMk/>
            <pc:sldMk cId="2092592584" sldId="551"/>
            <ac:picMk id="94" creationId="{20C83649-65D5-21FF-866F-28B910121974}"/>
          </ac:picMkLst>
        </pc:picChg>
        <pc:picChg chg="mod">
          <ac:chgData name="YIP Pak Kei" userId="84071794-bab4-4b42-9f59-0a1beb5d37e7" providerId="ADAL" clId="{327E37EB-F7D8-42A2-B640-10DB968EB23A}" dt="2025-09-28T02:09:06.824" v="6255" actId="164"/>
          <ac:picMkLst>
            <pc:docMk/>
            <pc:sldMk cId="2092592584" sldId="551"/>
            <ac:picMk id="95" creationId="{40662840-FF3F-6D35-8F80-9D8F045135D0}"/>
          </ac:picMkLst>
        </pc:picChg>
        <pc:picChg chg="mod">
          <ac:chgData name="YIP Pak Kei" userId="84071794-bab4-4b42-9f59-0a1beb5d37e7" providerId="ADAL" clId="{327E37EB-F7D8-42A2-B640-10DB968EB23A}" dt="2025-09-27T15:43:02.951" v="5915" actId="164"/>
          <ac:picMkLst>
            <pc:docMk/>
            <pc:sldMk cId="2092592584" sldId="551"/>
            <ac:picMk id="96" creationId="{20161700-4224-C662-DD6B-DF88969802B8}"/>
          </ac:picMkLst>
        </pc:picChg>
        <pc:picChg chg="mod">
          <ac:chgData name="YIP Pak Kei" userId="84071794-bab4-4b42-9f59-0a1beb5d37e7" providerId="ADAL" clId="{327E37EB-F7D8-42A2-B640-10DB968EB23A}" dt="2025-09-27T15:43:02.951" v="5915" actId="164"/>
          <ac:picMkLst>
            <pc:docMk/>
            <pc:sldMk cId="2092592584" sldId="551"/>
            <ac:picMk id="99" creationId="{49F882C7-87A4-F3D4-B554-52E04F3006B6}"/>
          </ac:picMkLst>
        </pc:picChg>
        <pc:picChg chg="mod">
          <ac:chgData name="YIP Pak Kei" userId="84071794-bab4-4b42-9f59-0a1beb5d37e7" providerId="ADAL" clId="{327E37EB-F7D8-42A2-B640-10DB968EB23A}" dt="2025-09-27T15:43:02.951" v="5915" actId="164"/>
          <ac:picMkLst>
            <pc:docMk/>
            <pc:sldMk cId="2092592584" sldId="551"/>
            <ac:picMk id="100" creationId="{69816F4E-0F53-0D71-509A-EE7C72E1C4C1}"/>
          </ac:picMkLst>
        </pc:picChg>
        <pc:cxnChg chg="add mod">
          <ac:chgData name="YIP Pak Kei" userId="84071794-bab4-4b42-9f59-0a1beb5d37e7" providerId="ADAL" clId="{327E37EB-F7D8-42A2-B640-10DB968EB23A}" dt="2025-09-28T04:16:11.068" v="7540" actId="208"/>
          <ac:cxnSpMkLst>
            <pc:docMk/>
            <pc:sldMk cId="2092592584" sldId="551"/>
            <ac:cxnSpMk id="83" creationId="{4C90132B-41C1-1728-AFFE-F526B433B95A}"/>
          </ac:cxnSpMkLst>
        </pc:cxnChg>
        <pc:cxnChg chg="add mod">
          <ac:chgData name="YIP Pak Kei" userId="84071794-bab4-4b42-9f59-0a1beb5d37e7" providerId="ADAL" clId="{327E37EB-F7D8-42A2-B640-10DB968EB23A}" dt="2025-09-28T04:18:56.652" v="7567" actId="14100"/>
          <ac:cxnSpMkLst>
            <pc:docMk/>
            <pc:sldMk cId="2092592584" sldId="551"/>
            <ac:cxnSpMk id="88" creationId="{2BEB32C6-C485-93F1-E4AC-6AE97CB4E07E}"/>
          </ac:cxnSpMkLst>
        </pc:cxnChg>
      </pc:sldChg>
      <pc:sldChg chg="addSp delSp modSp add mod">
        <pc:chgData name="YIP Pak Kei" userId="84071794-bab4-4b42-9f59-0a1beb5d37e7" providerId="ADAL" clId="{327E37EB-F7D8-42A2-B640-10DB968EB23A}" dt="2025-09-28T09:02:01.030" v="9474" actId="20577"/>
        <pc:sldMkLst>
          <pc:docMk/>
          <pc:sldMk cId="2725566375" sldId="552"/>
        </pc:sldMkLst>
        <pc:spChg chg="mod">
          <ac:chgData name="YIP Pak Kei" userId="84071794-bab4-4b42-9f59-0a1beb5d37e7" providerId="ADAL" clId="{327E37EB-F7D8-42A2-B640-10DB968EB23A}" dt="2025-09-28T04:23:19.493" v="7696" actId="20577"/>
          <ac:spMkLst>
            <pc:docMk/>
            <pc:sldMk cId="2725566375" sldId="552"/>
            <ac:spMk id="4" creationId="{C84E368C-947B-95DB-02ED-498F2459E7E0}"/>
          </ac:spMkLst>
        </pc:spChg>
        <pc:spChg chg="mod">
          <ac:chgData name="YIP Pak Kei" userId="84071794-bab4-4b42-9f59-0a1beb5d37e7" providerId="ADAL" clId="{327E37EB-F7D8-42A2-B640-10DB968EB23A}" dt="2025-09-28T04:59:21.110" v="7854"/>
          <ac:spMkLst>
            <pc:docMk/>
            <pc:sldMk cId="2725566375" sldId="552"/>
            <ac:spMk id="9" creationId="{568ADC07-EC14-F6AE-918B-61760410D83F}"/>
          </ac:spMkLst>
        </pc:spChg>
        <pc:spChg chg="mod">
          <ac:chgData name="YIP Pak Kei" userId="84071794-bab4-4b42-9f59-0a1beb5d37e7" providerId="ADAL" clId="{327E37EB-F7D8-42A2-B640-10DB968EB23A}" dt="2025-09-28T04:59:21.110" v="7854"/>
          <ac:spMkLst>
            <pc:docMk/>
            <pc:sldMk cId="2725566375" sldId="552"/>
            <ac:spMk id="10" creationId="{E5D609F6-F76B-A7A6-B98B-E8E57D9C9343}"/>
          </ac:spMkLst>
        </pc:spChg>
        <pc:spChg chg="mod">
          <ac:chgData name="YIP Pak Kei" userId="84071794-bab4-4b42-9f59-0a1beb5d37e7" providerId="ADAL" clId="{327E37EB-F7D8-42A2-B640-10DB968EB23A}" dt="2025-09-28T05:02:35.159" v="7883" actId="207"/>
          <ac:spMkLst>
            <pc:docMk/>
            <pc:sldMk cId="2725566375" sldId="552"/>
            <ac:spMk id="11" creationId="{C4A4B3A5-F9CF-15F8-EC5B-F6111D86062C}"/>
          </ac:spMkLst>
        </pc:spChg>
        <pc:spChg chg="mod">
          <ac:chgData name="YIP Pak Kei" userId="84071794-bab4-4b42-9f59-0a1beb5d37e7" providerId="ADAL" clId="{327E37EB-F7D8-42A2-B640-10DB968EB23A}" dt="2025-09-28T08:58:49.822" v="9465" actId="14100"/>
          <ac:spMkLst>
            <pc:docMk/>
            <pc:sldMk cId="2725566375" sldId="552"/>
            <ac:spMk id="12" creationId="{EF25288E-8379-13F1-7B4F-F5C5045E9169}"/>
          </ac:spMkLst>
        </pc:spChg>
        <pc:spChg chg="mod">
          <ac:chgData name="YIP Pak Kei" userId="84071794-bab4-4b42-9f59-0a1beb5d37e7" providerId="ADAL" clId="{327E37EB-F7D8-42A2-B640-10DB968EB23A}" dt="2025-09-28T08:58:00.071" v="9425" actId="20577"/>
          <ac:spMkLst>
            <pc:docMk/>
            <pc:sldMk cId="2725566375" sldId="552"/>
            <ac:spMk id="13" creationId="{E077A251-9ACD-FF2C-4793-9496AA69A859}"/>
          </ac:spMkLst>
        </pc:spChg>
        <pc:spChg chg="mod">
          <ac:chgData name="YIP Pak Kei" userId="84071794-bab4-4b42-9f59-0a1beb5d37e7" providerId="ADAL" clId="{327E37EB-F7D8-42A2-B640-10DB968EB23A}" dt="2025-09-28T04:59:21.110" v="7854"/>
          <ac:spMkLst>
            <pc:docMk/>
            <pc:sldMk cId="2725566375" sldId="552"/>
            <ac:spMk id="15" creationId="{9785182D-E0DD-9280-FBAC-F9B708ED6C76}"/>
          </ac:spMkLst>
        </pc:spChg>
        <pc:spChg chg="mod">
          <ac:chgData name="YIP Pak Kei" userId="84071794-bab4-4b42-9f59-0a1beb5d37e7" providerId="ADAL" clId="{327E37EB-F7D8-42A2-B640-10DB968EB23A}" dt="2025-09-28T04:59:21.110" v="7854"/>
          <ac:spMkLst>
            <pc:docMk/>
            <pc:sldMk cId="2725566375" sldId="552"/>
            <ac:spMk id="23" creationId="{F0AD2BAD-5C83-FFDD-0750-B35604D41096}"/>
          </ac:spMkLst>
        </pc:spChg>
        <pc:spChg chg="add mod">
          <ac:chgData name="YIP Pak Kei" userId="84071794-bab4-4b42-9f59-0a1beb5d37e7" providerId="ADAL" clId="{327E37EB-F7D8-42A2-B640-10DB968EB23A}" dt="2025-09-28T06:50:08.515" v="9201" actId="1036"/>
          <ac:spMkLst>
            <pc:docMk/>
            <pc:sldMk cId="2725566375" sldId="552"/>
            <ac:spMk id="25" creationId="{D61B1FA6-21C6-293E-B86A-A7DAE362E882}"/>
          </ac:spMkLst>
        </pc:spChg>
        <pc:spChg chg="add mod ord">
          <ac:chgData name="YIP Pak Kei" userId="84071794-bab4-4b42-9f59-0a1beb5d37e7" providerId="ADAL" clId="{327E37EB-F7D8-42A2-B640-10DB968EB23A}" dt="2025-09-28T06:50:08.515" v="9201" actId="1036"/>
          <ac:spMkLst>
            <pc:docMk/>
            <pc:sldMk cId="2725566375" sldId="552"/>
            <ac:spMk id="26" creationId="{7F13BD4C-DD79-3463-FF41-70559A149CFF}"/>
          </ac:spMkLst>
        </pc:spChg>
        <pc:spChg chg="add mod">
          <ac:chgData name="YIP Pak Kei" userId="84071794-bab4-4b42-9f59-0a1beb5d37e7" providerId="ADAL" clId="{327E37EB-F7D8-42A2-B640-10DB968EB23A}" dt="2025-09-28T07:03:24.407" v="9305" actId="20577"/>
          <ac:spMkLst>
            <pc:docMk/>
            <pc:sldMk cId="2725566375" sldId="552"/>
            <ac:spMk id="27" creationId="{ED53EE1E-ED76-034D-4BA5-2AF8267D3F6E}"/>
          </ac:spMkLst>
        </pc:spChg>
        <pc:spChg chg="add mod">
          <ac:chgData name="YIP Pak Kei" userId="84071794-bab4-4b42-9f59-0a1beb5d37e7" providerId="ADAL" clId="{327E37EB-F7D8-42A2-B640-10DB968EB23A}" dt="2025-09-28T06:53:20.286" v="9261" actId="113"/>
          <ac:spMkLst>
            <pc:docMk/>
            <pc:sldMk cId="2725566375" sldId="552"/>
            <ac:spMk id="30" creationId="{89E5FB20-4FF9-A61D-5B3F-C901BC637713}"/>
          </ac:spMkLst>
        </pc:spChg>
        <pc:spChg chg="add mod">
          <ac:chgData name="YIP Pak Kei" userId="84071794-bab4-4b42-9f59-0a1beb5d37e7" providerId="ADAL" clId="{327E37EB-F7D8-42A2-B640-10DB968EB23A}" dt="2025-09-28T06:40:28.761" v="9024" actId="1076"/>
          <ac:spMkLst>
            <pc:docMk/>
            <pc:sldMk cId="2725566375" sldId="552"/>
            <ac:spMk id="32" creationId="{47B2B299-3BE7-F164-0538-5B07A51CBB7C}"/>
          </ac:spMkLst>
        </pc:spChg>
        <pc:spChg chg="add mod">
          <ac:chgData name="YIP Pak Kei" userId="84071794-bab4-4b42-9f59-0a1beb5d37e7" providerId="ADAL" clId="{327E37EB-F7D8-42A2-B640-10DB968EB23A}" dt="2025-09-28T06:48:18.926" v="9172" actId="14100"/>
          <ac:spMkLst>
            <pc:docMk/>
            <pc:sldMk cId="2725566375" sldId="552"/>
            <ac:spMk id="47" creationId="{C56185E8-6CC6-086E-347C-2D6561F96F77}"/>
          </ac:spMkLst>
        </pc:spChg>
        <pc:spChg chg="mod">
          <ac:chgData name="YIP Pak Kei" userId="84071794-bab4-4b42-9f59-0a1beb5d37e7" providerId="ADAL" clId="{327E37EB-F7D8-42A2-B640-10DB968EB23A}" dt="2025-09-28T08:58:42.749" v="9464" actId="1036"/>
          <ac:spMkLst>
            <pc:docMk/>
            <pc:sldMk cId="2725566375" sldId="552"/>
            <ac:spMk id="82" creationId="{819417B8-150D-017A-0BBD-180615660804}"/>
          </ac:spMkLst>
        </pc:spChg>
        <pc:spChg chg="mod">
          <ac:chgData name="YIP Pak Kei" userId="84071794-bab4-4b42-9f59-0a1beb5d37e7" providerId="ADAL" clId="{327E37EB-F7D8-42A2-B640-10DB968EB23A}" dt="2025-09-28T08:58:42.749" v="9464" actId="1036"/>
          <ac:spMkLst>
            <pc:docMk/>
            <pc:sldMk cId="2725566375" sldId="552"/>
            <ac:spMk id="118" creationId="{36E4D021-D0DE-60A4-2EDB-183E1A4369D9}"/>
          </ac:spMkLst>
        </pc:spChg>
        <pc:spChg chg="mod">
          <ac:chgData name="YIP Pak Kei" userId="84071794-bab4-4b42-9f59-0a1beb5d37e7" providerId="ADAL" clId="{327E37EB-F7D8-42A2-B640-10DB968EB23A}" dt="2025-09-28T05:09:55.573" v="8097" actId="14826"/>
          <ac:spMkLst>
            <pc:docMk/>
            <pc:sldMk cId="2725566375" sldId="552"/>
            <ac:spMk id="168" creationId="{05D6E619-978E-ECAA-B8B4-CF0CF3A184AA}"/>
          </ac:spMkLst>
        </pc:spChg>
        <pc:spChg chg="mod">
          <ac:chgData name="YIP Pak Kei" userId="84071794-bab4-4b42-9f59-0a1beb5d37e7" providerId="ADAL" clId="{327E37EB-F7D8-42A2-B640-10DB968EB23A}" dt="2025-09-28T05:09:55.573" v="8097" actId="14826"/>
          <ac:spMkLst>
            <pc:docMk/>
            <pc:sldMk cId="2725566375" sldId="552"/>
            <ac:spMk id="169" creationId="{9237DCB9-822E-4631-6BE8-6C14A23BE5C5}"/>
          </ac:spMkLst>
        </pc:spChg>
        <pc:spChg chg="mod">
          <ac:chgData name="YIP Pak Kei" userId="84071794-bab4-4b42-9f59-0a1beb5d37e7" providerId="ADAL" clId="{327E37EB-F7D8-42A2-B640-10DB968EB23A}" dt="2025-09-28T05:09:55.573" v="8097" actId="14826"/>
          <ac:spMkLst>
            <pc:docMk/>
            <pc:sldMk cId="2725566375" sldId="552"/>
            <ac:spMk id="170" creationId="{36C02BDC-3308-0C71-17AF-CD320723612D}"/>
          </ac:spMkLst>
        </pc:spChg>
        <pc:spChg chg="mod">
          <ac:chgData name="YIP Pak Kei" userId="84071794-bab4-4b42-9f59-0a1beb5d37e7" providerId="ADAL" clId="{327E37EB-F7D8-42A2-B640-10DB968EB23A}" dt="2025-09-28T05:09:55.573" v="8097" actId="14826"/>
          <ac:spMkLst>
            <pc:docMk/>
            <pc:sldMk cId="2725566375" sldId="552"/>
            <ac:spMk id="173" creationId="{2CB76478-5016-E4E9-6071-7D9B6B712007}"/>
          </ac:spMkLst>
        </pc:spChg>
        <pc:spChg chg="mod">
          <ac:chgData name="YIP Pak Kei" userId="84071794-bab4-4b42-9f59-0a1beb5d37e7" providerId="ADAL" clId="{327E37EB-F7D8-42A2-B640-10DB968EB23A}" dt="2025-09-28T05:09:55.573" v="8097" actId="14826"/>
          <ac:spMkLst>
            <pc:docMk/>
            <pc:sldMk cId="2725566375" sldId="552"/>
            <ac:spMk id="179" creationId="{CAE506B6-26A6-CD42-8392-19624ABAB7B2}"/>
          </ac:spMkLst>
        </pc:spChg>
        <pc:spChg chg="mod">
          <ac:chgData name="YIP Pak Kei" userId="84071794-bab4-4b42-9f59-0a1beb5d37e7" providerId="ADAL" clId="{327E37EB-F7D8-42A2-B640-10DB968EB23A}" dt="2025-09-28T06:38:27.819" v="8988" actId="1035"/>
          <ac:spMkLst>
            <pc:docMk/>
            <pc:sldMk cId="2725566375" sldId="552"/>
            <ac:spMk id="182" creationId="{7A651260-E5C0-68D8-19E4-0A871882EFC7}"/>
          </ac:spMkLst>
        </pc:spChg>
        <pc:spChg chg="mod">
          <ac:chgData name="YIP Pak Kei" userId="84071794-bab4-4b42-9f59-0a1beb5d37e7" providerId="ADAL" clId="{327E37EB-F7D8-42A2-B640-10DB968EB23A}" dt="2025-09-28T06:38:27.819" v="8988" actId="1035"/>
          <ac:spMkLst>
            <pc:docMk/>
            <pc:sldMk cId="2725566375" sldId="552"/>
            <ac:spMk id="183" creationId="{382A325F-D0ED-FA8D-4C80-A50E12A681DC}"/>
          </ac:spMkLst>
        </pc:spChg>
        <pc:spChg chg="mod">
          <ac:chgData name="YIP Pak Kei" userId="84071794-bab4-4b42-9f59-0a1beb5d37e7" providerId="ADAL" clId="{327E37EB-F7D8-42A2-B640-10DB968EB23A}" dt="2025-09-28T09:02:01.030" v="9474" actId="20577"/>
          <ac:spMkLst>
            <pc:docMk/>
            <pc:sldMk cId="2725566375" sldId="552"/>
            <ac:spMk id="185" creationId="{F4566922-C0B6-6B15-B4E4-5C4473115358}"/>
          </ac:spMkLst>
        </pc:spChg>
        <pc:spChg chg="mod">
          <ac:chgData name="YIP Pak Kei" userId="84071794-bab4-4b42-9f59-0a1beb5d37e7" providerId="ADAL" clId="{327E37EB-F7D8-42A2-B640-10DB968EB23A}" dt="2025-09-28T08:58:55.007" v="9466" actId="14100"/>
          <ac:spMkLst>
            <pc:docMk/>
            <pc:sldMk cId="2725566375" sldId="552"/>
            <ac:spMk id="186" creationId="{75ED6DF6-F52F-2F3E-E499-2EB4C9643C55}"/>
          </ac:spMkLst>
        </pc:spChg>
        <pc:spChg chg="mod">
          <ac:chgData name="YIP Pak Kei" userId="84071794-bab4-4b42-9f59-0a1beb5d37e7" providerId="ADAL" clId="{327E37EB-F7D8-42A2-B640-10DB968EB23A}" dt="2025-09-28T06:40:19.733" v="9021" actId="1076"/>
          <ac:spMkLst>
            <pc:docMk/>
            <pc:sldMk cId="2725566375" sldId="552"/>
            <ac:spMk id="188" creationId="{C391A585-F58A-C561-ADEE-19A4FC7DFA4F}"/>
          </ac:spMkLst>
        </pc:spChg>
        <pc:grpChg chg="mod">
          <ac:chgData name="YIP Pak Kei" userId="84071794-bab4-4b42-9f59-0a1beb5d37e7" providerId="ADAL" clId="{327E37EB-F7D8-42A2-B640-10DB968EB23A}" dt="2025-09-28T06:31:20.480" v="8822" actId="1076"/>
          <ac:grpSpMkLst>
            <pc:docMk/>
            <pc:sldMk cId="2725566375" sldId="552"/>
            <ac:grpSpMk id="8" creationId="{681280E5-A068-4043-DAB8-2D876BFA0784}"/>
          </ac:grpSpMkLst>
        </pc:grpChg>
        <pc:graphicFrameChg chg="add mod">
          <ac:chgData name="YIP Pak Kei" userId="84071794-bab4-4b42-9f59-0a1beb5d37e7" providerId="ADAL" clId="{327E37EB-F7D8-42A2-B640-10DB968EB23A}" dt="2025-09-28T06:50:08.515" v="9201" actId="1036"/>
          <ac:graphicFrameMkLst>
            <pc:docMk/>
            <pc:sldMk cId="2725566375" sldId="552"/>
            <ac:graphicFrameMk id="24" creationId="{E91D3256-9521-5463-A688-894B50DECB99}"/>
          </ac:graphicFrameMkLst>
        </pc:graphicFrameChg>
        <pc:picChg chg="mod">
          <ac:chgData name="YIP Pak Kei" userId="84071794-bab4-4b42-9f59-0a1beb5d37e7" providerId="ADAL" clId="{327E37EB-F7D8-42A2-B640-10DB968EB23A}" dt="2025-09-28T05:02:32.146" v="7882" actId="207"/>
          <ac:picMkLst>
            <pc:docMk/>
            <pc:sldMk cId="2725566375" sldId="552"/>
            <ac:picMk id="17" creationId="{40DC3671-617C-E811-5019-343DF3E8C0D8}"/>
          </ac:picMkLst>
        </pc:picChg>
        <pc:picChg chg="mod">
          <ac:chgData name="YIP Pak Kei" userId="84071794-bab4-4b42-9f59-0a1beb5d37e7" providerId="ADAL" clId="{327E37EB-F7D8-42A2-B640-10DB968EB23A}" dt="2025-09-28T04:59:21.110" v="7854"/>
          <ac:picMkLst>
            <pc:docMk/>
            <pc:sldMk cId="2725566375" sldId="552"/>
            <ac:picMk id="18" creationId="{B862AF02-634E-D326-CF35-10F1FD479FD0}"/>
          </ac:picMkLst>
        </pc:picChg>
        <pc:picChg chg="mod">
          <ac:chgData name="YIP Pak Kei" userId="84071794-bab4-4b42-9f59-0a1beb5d37e7" providerId="ADAL" clId="{327E37EB-F7D8-42A2-B640-10DB968EB23A}" dt="2025-09-28T04:59:21.110" v="7854"/>
          <ac:picMkLst>
            <pc:docMk/>
            <pc:sldMk cId="2725566375" sldId="552"/>
            <ac:picMk id="19" creationId="{9AC4FAB1-5520-4AED-775E-2D540736CC3E}"/>
          </ac:picMkLst>
        </pc:picChg>
        <pc:picChg chg="mod">
          <ac:chgData name="YIP Pak Kei" userId="84071794-bab4-4b42-9f59-0a1beb5d37e7" providerId="ADAL" clId="{327E37EB-F7D8-42A2-B640-10DB968EB23A}" dt="2025-09-28T04:59:21.110" v="7854"/>
          <ac:picMkLst>
            <pc:docMk/>
            <pc:sldMk cId="2725566375" sldId="552"/>
            <ac:picMk id="20" creationId="{8D8A0A13-9BA2-BF66-1070-88C3360B1223}"/>
          </ac:picMkLst>
        </pc:picChg>
        <pc:picChg chg="mod">
          <ac:chgData name="YIP Pak Kei" userId="84071794-bab4-4b42-9f59-0a1beb5d37e7" providerId="ADAL" clId="{327E37EB-F7D8-42A2-B640-10DB968EB23A}" dt="2025-09-28T04:59:21.110" v="7854"/>
          <ac:picMkLst>
            <pc:docMk/>
            <pc:sldMk cId="2725566375" sldId="552"/>
            <ac:picMk id="22" creationId="{6BEBEC22-CFA9-6E9A-BBF1-503804AA0DAE}"/>
          </ac:picMkLst>
        </pc:picChg>
        <pc:picChg chg="add mod">
          <ac:chgData name="YIP Pak Kei" userId="84071794-bab4-4b42-9f59-0a1beb5d37e7" providerId="ADAL" clId="{327E37EB-F7D8-42A2-B640-10DB968EB23A}" dt="2025-09-28T06:50:08.515" v="9201" actId="1036"/>
          <ac:picMkLst>
            <pc:docMk/>
            <pc:sldMk cId="2725566375" sldId="552"/>
            <ac:picMk id="34" creationId="{7717881F-30FE-420D-C5FA-F5018FD27086}"/>
          </ac:picMkLst>
        </pc:picChg>
        <pc:picChg chg="add mod">
          <ac:chgData name="YIP Pak Kei" userId="84071794-bab4-4b42-9f59-0a1beb5d37e7" providerId="ADAL" clId="{327E37EB-F7D8-42A2-B640-10DB968EB23A}" dt="2025-09-28T09:01:13.495" v="9473" actId="14100"/>
          <ac:picMkLst>
            <pc:docMk/>
            <pc:sldMk cId="2725566375" sldId="552"/>
            <ac:picMk id="49" creationId="{605565CC-003D-6ED2-A44D-8F04719E45B0}"/>
          </ac:picMkLst>
        </pc:picChg>
        <pc:picChg chg="add mod">
          <ac:chgData name="YIP Pak Kei" userId="84071794-bab4-4b42-9f59-0a1beb5d37e7" providerId="ADAL" clId="{327E37EB-F7D8-42A2-B640-10DB968EB23A}" dt="2025-09-28T06:55:43.659" v="9284" actId="1035"/>
          <ac:picMkLst>
            <pc:docMk/>
            <pc:sldMk cId="2725566375" sldId="552"/>
            <ac:picMk id="52" creationId="{8EFC58DB-2223-6C77-FBEB-E371EEB09851}"/>
          </ac:picMkLst>
        </pc:picChg>
        <pc:picChg chg="mod">
          <ac:chgData name="YIP Pak Kei" userId="84071794-bab4-4b42-9f59-0a1beb5d37e7" providerId="ADAL" clId="{327E37EB-F7D8-42A2-B640-10DB968EB23A}" dt="2025-09-28T05:09:55.573" v="8097" actId="14826"/>
          <ac:picMkLst>
            <pc:docMk/>
            <pc:sldMk cId="2725566375" sldId="552"/>
            <ac:picMk id="172" creationId="{A5233A3D-2632-7F1F-21C0-92CD6C06FDB6}"/>
          </ac:picMkLst>
        </pc:picChg>
        <pc:picChg chg="mod">
          <ac:chgData name="YIP Pak Kei" userId="84071794-bab4-4b42-9f59-0a1beb5d37e7" providerId="ADAL" clId="{327E37EB-F7D8-42A2-B640-10DB968EB23A}" dt="2025-09-28T05:09:55.573" v="8097" actId="14826"/>
          <ac:picMkLst>
            <pc:docMk/>
            <pc:sldMk cId="2725566375" sldId="552"/>
            <ac:picMk id="174" creationId="{92AA0B25-6E2E-3A16-A9ED-911B6BFA6C47}"/>
          </ac:picMkLst>
        </pc:picChg>
        <pc:picChg chg="mod">
          <ac:chgData name="YIP Pak Kei" userId="84071794-bab4-4b42-9f59-0a1beb5d37e7" providerId="ADAL" clId="{327E37EB-F7D8-42A2-B640-10DB968EB23A}" dt="2025-09-28T05:09:55.573" v="8097" actId="14826"/>
          <ac:picMkLst>
            <pc:docMk/>
            <pc:sldMk cId="2725566375" sldId="552"/>
            <ac:picMk id="175" creationId="{F0D202D0-1E4D-6999-6CD6-12F44B740F08}"/>
          </ac:picMkLst>
        </pc:picChg>
        <pc:picChg chg="mod">
          <ac:chgData name="YIP Pak Kei" userId="84071794-bab4-4b42-9f59-0a1beb5d37e7" providerId="ADAL" clId="{327E37EB-F7D8-42A2-B640-10DB968EB23A}" dt="2025-09-28T05:09:55.573" v="8097" actId="14826"/>
          <ac:picMkLst>
            <pc:docMk/>
            <pc:sldMk cId="2725566375" sldId="552"/>
            <ac:picMk id="176" creationId="{2E13BBA6-2C99-74F0-335E-911D72E17BDF}"/>
          </ac:picMkLst>
        </pc:picChg>
        <pc:picChg chg="mod">
          <ac:chgData name="YIP Pak Kei" userId="84071794-bab4-4b42-9f59-0a1beb5d37e7" providerId="ADAL" clId="{327E37EB-F7D8-42A2-B640-10DB968EB23A}" dt="2025-09-28T05:09:55.573" v="8097" actId="14826"/>
          <ac:picMkLst>
            <pc:docMk/>
            <pc:sldMk cId="2725566375" sldId="552"/>
            <ac:picMk id="178" creationId="{8DAA8617-9FE2-3E6F-852F-F3E9EA6255AC}"/>
          </ac:picMkLst>
        </pc:picChg>
        <pc:cxnChg chg="add mod">
          <ac:chgData name="YIP Pak Kei" userId="84071794-bab4-4b42-9f59-0a1beb5d37e7" providerId="ADAL" clId="{327E37EB-F7D8-42A2-B640-10DB968EB23A}" dt="2025-09-28T08:58:42.749" v="9464" actId="1036"/>
          <ac:cxnSpMkLst>
            <pc:docMk/>
            <pc:sldMk cId="2725566375" sldId="552"/>
            <ac:cxnSpMk id="31" creationId="{2FC31202-5488-9651-07B5-F501186CBF95}"/>
          </ac:cxnSpMkLst>
        </pc:cxnChg>
      </pc:sldChg>
      <pc:sldChg chg="addSp delSp modSp add mod ord">
        <pc:chgData name="YIP Pak Kei" userId="84071794-bab4-4b42-9f59-0a1beb5d37e7" providerId="ADAL" clId="{327E37EB-F7D8-42A2-B640-10DB968EB23A}" dt="2025-09-28T09:06:56.819" v="9481" actId="165"/>
        <pc:sldMkLst>
          <pc:docMk/>
          <pc:sldMk cId="1988712180" sldId="553"/>
        </pc:sldMkLst>
        <pc:spChg chg="mod">
          <ac:chgData name="YIP Pak Kei" userId="84071794-bab4-4b42-9f59-0a1beb5d37e7" providerId="ADAL" clId="{327E37EB-F7D8-42A2-B640-10DB968EB23A}" dt="2025-09-28T09:06:47.668" v="9480" actId="1076"/>
          <ac:spMkLst>
            <pc:docMk/>
            <pc:sldMk cId="1988712180" sldId="553"/>
            <ac:spMk id="4" creationId="{44C662DE-DB1C-C879-8336-08184BB4CAE3}"/>
          </ac:spMkLst>
        </pc:spChg>
        <pc:spChg chg="mod topLvl">
          <ac:chgData name="YIP Pak Kei" userId="84071794-bab4-4b42-9f59-0a1beb5d37e7" providerId="ADAL" clId="{327E37EB-F7D8-42A2-B640-10DB968EB23A}" dt="2025-09-28T09:06:56.819" v="9481" actId="165"/>
          <ac:spMkLst>
            <pc:docMk/>
            <pc:sldMk cId="1988712180" sldId="553"/>
            <ac:spMk id="16" creationId="{2DC96FD7-E07C-E489-DE0B-F1F61F7BB589}"/>
          </ac:spMkLst>
        </pc:spChg>
        <pc:spChg chg="mod">
          <ac:chgData name="YIP Pak Kei" userId="84071794-bab4-4b42-9f59-0a1beb5d37e7" providerId="ADAL" clId="{327E37EB-F7D8-42A2-B640-10DB968EB23A}" dt="2025-09-28T04:59:42.722" v="7858" actId="207"/>
          <ac:spMkLst>
            <pc:docMk/>
            <pc:sldMk cId="1988712180" sldId="553"/>
            <ac:spMk id="32" creationId="{797BFA78-C0EA-FF53-AECC-33AEA091A980}"/>
          </ac:spMkLst>
        </pc:spChg>
        <pc:spChg chg="mod">
          <ac:chgData name="YIP Pak Kei" userId="84071794-bab4-4b42-9f59-0a1beb5d37e7" providerId="ADAL" clId="{327E37EB-F7D8-42A2-B640-10DB968EB23A}" dt="2025-09-28T05:02:17.716" v="7881" actId="207"/>
          <ac:spMkLst>
            <pc:docMk/>
            <pc:sldMk cId="1988712180" sldId="553"/>
            <ac:spMk id="33" creationId="{1C28BB03-266E-9AAD-DC09-CC50EC52F46D}"/>
          </ac:spMkLst>
        </pc:spChg>
        <pc:spChg chg="mod topLvl">
          <ac:chgData name="YIP Pak Kei" userId="84071794-bab4-4b42-9f59-0a1beb5d37e7" providerId="ADAL" clId="{327E37EB-F7D8-42A2-B640-10DB968EB23A}" dt="2025-09-28T09:06:56.819" v="9481" actId="165"/>
          <ac:spMkLst>
            <pc:docMk/>
            <pc:sldMk cId="1988712180" sldId="553"/>
            <ac:spMk id="35" creationId="{E7F79EE7-24CA-2874-5C01-395DC1D2EF3F}"/>
          </ac:spMkLst>
        </pc:spChg>
        <pc:spChg chg="mod topLvl">
          <ac:chgData name="YIP Pak Kei" userId="84071794-bab4-4b42-9f59-0a1beb5d37e7" providerId="ADAL" clId="{327E37EB-F7D8-42A2-B640-10DB968EB23A}" dt="2025-09-28T09:06:56.819" v="9481" actId="165"/>
          <ac:spMkLst>
            <pc:docMk/>
            <pc:sldMk cId="1988712180" sldId="553"/>
            <ac:spMk id="50" creationId="{6888A91E-D056-68D1-050B-276B4209E1B6}"/>
          </ac:spMkLst>
        </pc:spChg>
        <pc:spChg chg="mod">
          <ac:chgData name="YIP Pak Kei" userId="84071794-bab4-4b42-9f59-0a1beb5d37e7" providerId="ADAL" clId="{327E37EB-F7D8-42A2-B640-10DB968EB23A}" dt="2025-09-28T09:06:56.819" v="9481" actId="165"/>
          <ac:spMkLst>
            <pc:docMk/>
            <pc:sldMk cId="1988712180" sldId="553"/>
            <ac:spMk id="66" creationId="{178FE05C-0F98-3C2D-52FE-0B87E8D86A8F}"/>
          </ac:spMkLst>
        </pc:spChg>
        <pc:spChg chg="mod">
          <ac:chgData name="YIP Pak Kei" userId="84071794-bab4-4b42-9f59-0a1beb5d37e7" providerId="ADAL" clId="{327E37EB-F7D8-42A2-B640-10DB968EB23A}" dt="2025-09-28T09:06:56.819" v="9481" actId="165"/>
          <ac:spMkLst>
            <pc:docMk/>
            <pc:sldMk cId="1988712180" sldId="553"/>
            <ac:spMk id="70" creationId="{951D8C51-B327-42C0-CE87-2DDAA04369B6}"/>
          </ac:spMkLst>
        </pc:spChg>
        <pc:spChg chg="mod">
          <ac:chgData name="YIP Pak Kei" userId="84071794-bab4-4b42-9f59-0a1beb5d37e7" providerId="ADAL" clId="{327E37EB-F7D8-42A2-B640-10DB968EB23A}" dt="2025-09-28T09:06:56.819" v="9481" actId="165"/>
          <ac:spMkLst>
            <pc:docMk/>
            <pc:sldMk cId="1988712180" sldId="553"/>
            <ac:spMk id="84" creationId="{E401C172-3BD7-8F3D-6304-0D048209507A}"/>
          </ac:spMkLst>
        </pc:spChg>
        <pc:spChg chg="mod">
          <ac:chgData name="YIP Pak Kei" userId="84071794-bab4-4b42-9f59-0a1beb5d37e7" providerId="ADAL" clId="{327E37EB-F7D8-42A2-B640-10DB968EB23A}" dt="2025-09-28T09:06:56.819" v="9481" actId="165"/>
          <ac:spMkLst>
            <pc:docMk/>
            <pc:sldMk cId="1988712180" sldId="553"/>
            <ac:spMk id="89" creationId="{1F8D8380-0017-59C1-95B1-9576FF65E026}"/>
          </ac:spMkLst>
        </pc:spChg>
        <pc:spChg chg="mod">
          <ac:chgData name="YIP Pak Kei" userId="84071794-bab4-4b42-9f59-0a1beb5d37e7" providerId="ADAL" clId="{327E37EB-F7D8-42A2-B640-10DB968EB23A}" dt="2025-09-28T09:06:56.819" v="9481" actId="165"/>
          <ac:spMkLst>
            <pc:docMk/>
            <pc:sldMk cId="1988712180" sldId="553"/>
            <ac:spMk id="92" creationId="{7362173A-7D43-5CB5-5A8B-711EC4FEA4FA}"/>
          </ac:spMkLst>
        </pc:spChg>
        <pc:spChg chg="mod">
          <ac:chgData name="YIP Pak Kei" userId="84071794-bab4-4b42-9f59-0a1beb5d37e7" providerId="ADAL" clId="{327E37EB-F7D8-42A2-B640-10DB968EB23A}" dt="2025-09-28T09:06:56.819" v="9481" actId="165"/>
          <ac:spMkLst>
            <pc:docMk/>
            <pc:sldMk cId="1988712180" sldId="553"/>
            <ac:spMk id="93" creationId="{F00BA091-642B-8F3F-9D74-185F2220300C}"/>
          </ac:spMkLst>
        </pc:spChg>
        <pc:picChg chg="mod">
          <ac:chgData name="YIP Pak Kei" userId="84071794-bab4-4b42-9f59-0a1beb5d37e7" providerId="ADAL" clId="{327E37EB-F7D8-42A2-B640-10DB968EB23A}" dt="2025-09-28T05:02:13.185" v="7880" actId="207"/>
          <ac:picMkLst>
            <pc:docMk/>
            <pc:sldMk cId="1988712180" sldId="553"/>
            <ac:picMk id="36" creationId="{0F848823-3882-A6D0-C5DF-80AEA26ACC25}"/>
          </ac:picMkLst>
        </pc:picChg>
        <pc:picChg chg="mod">
          <ac:chgData name="YIP Pak Kei" userId="84071794-bab4-4b42-9f59-0a1beb5d37e7" providerId="ADAL" clId="{327E37EB-F7D8-42A2-B640-10DB968EB23A}" dt="2025-09-28T09:06:56.819" v="9481" actId="165"/>
          <ac:picMkLst>
            <pc:docMk/>
            <pc:sldMk cId="1988712180" sldId="553"/>
            <ac:picMk id="91" creationId="{BE0E4261-4E64-CD10-3287-015936E6097C}"/>
          </ac:picMkLst>
        </pc:picChg>
      </pc:sldChg>
      <pc:sldMasterChg chg="modSp modSldLayout">
        <pc:chgData name="YIP Pak Kei" userId="84071794-bab4-4b42-9f59-0a1beb5d37e7" providerId="ADAL" clId="{327E37EB-F7D8-42A2-B640-10DB968EB23A}" dt="2025-09-26T13:18:33.605" v="962"/>
        <pc:sldMasterMkLst>
          <pc:docMk/>
          <pc:sldMasterMk cId="1788353970" sldId="2147483648"/>
        </pc:sldMasterMkLst>
        <pc:spChg chg="mod">
          <ac:chgData name="YIP Pak Kei" userId="84071794-bab4-4b42-9f59-0a1beb5d37e7" providerId="ADAL" clId="{327E37EB-F7D8-42A2-B640-10DB968EB23A}" dt="2025-09-26T13:18:33.605" v="962"/>
          <ac:spMkLst>
            <pc:docMk/>
            <pc:sldMasterMk cId="1788353970" sldId="2147483648"/>
            <ac:spMk id="2" creationId="{9198F9AA-2C87-421D-97C1-B4248DFDC2C2}"/>
          </ac:spMkLst>
        </pc:spChg>
        <pc:spChg chg="mod">
          <ac:chgData name="YIP Pak Kei" userId="84071794-bab4-4b42-9f59-0a1beb5d37e7" providerId="ADAL" clId="{327E37EB-F7D8-42A2-B640-10DB968EB23A}" dt="2025-09-26T13:18:33.605" v="962"/>
          <ac:spMkLst>
            <pc:docMk/>
            <pc:sldMasterMk cId="1788353970" sldId="2147483648"/>
            <ac:spMk id="3" creationId="{AE98FC63-C8D2-4CE6-A3F1-EE8ED24590C4}"/>
          </ac:spMkLst>
        </pc:spChg>
        <pc:spChg chg="mod">
          <ac:chgData name="YIP Pak Kei" userId="84071794-bab4-4b42-9f59-0a1beb5d37e7" providerId="ADAL" clId="{327E37EB-F7D8-42A2-B640-10DB968EB23A}" dt="2025-09-26T13:18:33.605" v="962"/>
          <ac:spMkLst>
            <pc:docMk/>
            <pc:sldMasterMk cId="1788353970" sldId="2147483648"/>
            <ac:spMk id="5" creationId="{60567522-C3B6-46EB-A361-BEC2510B00CA}"/>
          </ac:spMkLst>
        </pc:spChg>
        <pc:spChg chg="mod">
          <ac:chgData name="YIP Pak Kei" userId="84071794-bab4-4b42-9f59-0a1beb5d37e7" providerId="ADAL" clId="{327E37EB-F7D8-42A2-B640-10DB968EB23A}" dt="2025-09-26T13:18:33.605" v="962"/>
          <ac:spMkLst>
            <pc:docMk/>
            <pc:sldMasterMk cId="1788353970" sldId="2147483648"/>
            <ac:spMk id="6" creationId="{CDC57CF0-034F-450D-937C-718D5AF1A059}"/>
          </ac:spMkLst>
        </pc:spChg>
        <pc:cxnChg chg="mod">
          <ac:chgData name="YIP Pak Kei" userId="84071794-bab4-4b42-9f59-0a1beb5d37e7" providerId="ADAL" clId="{327E37EB-F7D8-42A2-B640-10DB968EB23A}" dt="2025-09-26T13:18:33.605" v="962"/>
          <ac:cxnSpMkLst>
            <pc:docMk/>
            <pc:sldMasterMk cId="1788353970" sldId="2147483648"/>
            <ac:cxnSpMk id="7" creationId="{2BA4A2D6-617E-EEA3-E4EE-5BDB472F6A43}"/>
          </ac:cxnSpMkLst>
        </pc:cxnChg>
        <pc:sldLayoutChg chg="modSp">
          <pc:chgData name="YIP Pak Kei" userId="84071794-bab4-4b42-9f59-0a1beb5d37e7" providerId="ADAL" clId="{327E37EB-F7D8-42A2-B640-10DB968EB23A}" dt="2025-09-26T13:18:33.605" v="962"/>
          <pc:sldLayoutMkLst>
            <pc:docMk/>
            <pc:sldMasterMk cId="1788353970" sldId="2147483648"/>
            <pc:sldLayoutMk cId="2802635032" sldId="2147483651"/>
          </pc:sldLayoutMkLst>
          <pc:spChg chg="mod">
            <ac:chgData name="YIP Pak Kei" userId="84071794-bab4-4b42-9f59-0a1beb5d37e7" providerId="ADAL" clId="{327E37EB-F7D8-42A2-B640-10DB968EB23A}" dt="2025-09-26T13:18:33.605" v="962"/>
            <ac:spMkLst>
              <pc:docMk/>
              <pc:sldMasterMk cId="1788353970" sldId="2147483648"/>
              <pc:sldLayoutMk cId="2802635032" sldId="2147483651"/>
              <ac:spMk id="2" creationId="{A2DFA2E8-50A1-4465-AC33-6FAC0E7736E9}"/>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3" creationId="{2E65DE34-CDB7-41F7-A95A-592B99558C69}"/>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7" creationId="{907BDD9A-3C2A-A21B-A425-1BB45BF5C103}"/>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8" creationId="{989D7F61-B47A-97D5-F725-EC5EFE81187A}"/>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9" creationId="{A70008D0-0FB3-5B8D-3060-6EDD9E247095}"/>
            </ac:spMkLst>
          </pc:spChg>
          <pc:cxnChg chg="mod">
            <ac:chgData name="YIP Pak Kei" userId="84071794-bab4-4b42-9f59-0a1beb5d37e7" providerId="ADAL" clId="{327E37EB-F7D8-42A2-B640-10DB968EB23A}" dt="2025-09-26T13:18:33.605" v="962"/>
            <ac:cxnSpMkLst>
              <pc:docMk/>
              <pc:sldMasterMk cId="1788353970" sldId="2147483648"/>
              <pc:sldLayoutMk cId="2802635032" sldId="2147483651"/>
              <ac:cxnSpMk id="10" creationId="{4CA6FFAC-0E5C-DA2F-C0F9-D5602F928AEC}"/>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3010694361" sldId="2147483652"/>
          </pc:sldLayoutMkLst>
          <pc:spChg chg="mod">
            <ac:chgData name="YIP Pak Kei" userId="84071794-bab4-4b42-9f59-0a1beb5d37e7" providerId="ADAL" clId="{327E37EB-F7D8-42A2-B640-10DB968EB23A}" dt="2025-09-26T13:18:33.605" v="962"/>
            <ac:spMkLst>
              <pc:docMk/>
              <pc:sldMasterMk cId="1788353970" sldId="2147483648"/>
              <pc:sldLayoutMk cId="3010694361" sldId="2147483652"/>
              <ac:spMk id="3" creationId="{56069ADF-8CD9-4E77-BB8D-70D8824C5AE3}"/>
            </ac:spMkLst>
          </pc:spChg>
          <pc:spChg chg="mod">
            <ac:chgData name="YIP Pak Kei" userId="84071794-bab4-4b42-9f59-0a1beb5d37e7" providerId="ADAL" clId="{327E37EB-F7D8-42A2-B640-10DB968EB23A}" dt="2025-09-26T13:18:33.605" v="962"/>
            <ac:spMkLst>
              <pc:docMk/>
              <pc:sldMasterMk cId="1788353970" sldId="2147483648"/>
              <pc:sldLayoutMk cId="3010694361" sldId="2147483652"/>
              <ac:spMk id="4" creationId="{F75F077D-E901-4AA9-B062-1C37FF407BF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062460032" sldId="2147483653"/>
          </pc:sldLayoutMkLst>
          <pc:spChg chg="mod">
            <ac:chgData name="YIP Pak Kei" userId="84071794-bab4-4b42-9f59-0a1beb5d37e7" providerId="ADAL" clId="{327E37EB-F7D8-42A2-B640-10DB968EB23A}" dt="2025-09-26T13:18:33.605" v="962"/>
            <ac:spMkLst>
              <pc:docMk/>
              <pc:sldMasterMk cId="1788353970" sldId="2147483648"/>
              <pc:sldLayoutMk cId="4062460032" sldId="2147483653"/>
              <ac:spMk id="2" creationId="{5A0D1FF5-7EF8-4250-A259-43050ABBD3B6}"/>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3" creationId="{673DC3A9-D4E6-42CF-91A8-F267C7C66CCB}"/>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4" creationId="{C752CCA9-53A3-4DA5-AD45-C2A2C12A3A6A}"/>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5" creationId="{2100C9C6-BD61-4D2C-9146-FB785BAE4FF3}"/>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6" creationId="{E2E342EE-68BB-484D-98C3-48A7847549D4}"/>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0" creationId="{89A27E14-C943-C294-334B-4D6A7500F3B5}"/>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1" creationId="{BE5C5BCA-F960-4024-7215-2D2EFD0FEBF3}"/>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2" creationId="{6F62D03F-D065-13FE-5D30-58C2523BD14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799200540" sldId="2147483656"/>
          </pc:sldLayoutMkLst>
          <pc:spChg chg="mod">
            <ac:chgData name="YIP Pak Kei" userId="84071794-bab4-4b42-9f59-0a1beb5d37e7" providerId="ADAL" clId="{327E37EB-F7D8-42A2-B640-10DB968EB23A}" dt="2025-09-26T13:18:33.605" v="962"/>
            <ac:spMkLst>
              <pc:docMk/>
              <pc:sldMasterMk cId="1788353970" sldId="2147483648"/>
              <pc:sldLayoutMk cId="799200540" sldId="2147483656"/>
              <ac:spMk id="2" creationId="{305BD6A3-F987-4FCC-A6EF-2EF0D33C0888}"/>
            </ac:spMkLst>
          </pc:spChg>
          <pc:spChg chg="mod">
            <ac:chgData name="YIP Pak Kei" userId="84071794-bab4-4b42-9f59-0a1beb5d37e7" providerId="ADAL" clId="{327E37EB-F7D8-42A2-B640-10DB968EB23A}" dt="2025-09-26T13:18:33.605" v="962"/>
            <ac:spMkLst>
              <pc:docMk/>
              <pc:sldMasterMk cId="1788353970" sldId="2147483648"/>
              <pc:sldLayoutMk cId="799200540" sldId="2147483656"/>
              <ac:spMk id="3" creationId="{4C3F06A0-63CE-4272-B90E-4F20296BFBEB}"/>
            </ac:spMkLst>
          </pc:spChg>
          <pc:spChg chg="mod">
            <ac:chgData name="YIP Pak Kei" userId="84071794-bab4-4b42-9f59-0a1beb5d37e7" providerId="ADAL" clId="{327E37EB-F7D8-42A2-B640-10DB968EB23A}" dt="2025-09-26T13:18:33.605" v="962"/>
            <ac:spMkLst>
              <pc:docMk/>
              <pc:sldMasterMk cId="1788353970" sldId="2147483648"/>
              <pc:sldLayoutMk cId="799200540" sldId="2147483656"/>
              <ac:spMk id="4" creationId="{08467220-06E3-427A-B4D3-9B0030E09DBB}"/>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35165984" sldId="2147483657"/>
          </pc:sldLayoutMkLst>
          <pc:spChg chg="mod">
            <ac:chgData name="YIP Pak Kei" userId="84071794-bab4-4b42-9f59-0a1beb5d37e7" providerId="ADAL" clId="{327E37EB-F7D8-42A2-B640-10DB968EB23A}" dt="2025-09-26T13:18:33.605" v="962"/>
            <ac:spMkLst>
              <pc:docMk/>
              <pc:sldMasterMk cId="1788353970" sldId="2147483648"/>
              <pc:sldLayoutMk cId="435165984" sldId="2147483657"/>
              <ac:spMk id="2" creationId="{DF308F2A-1C19-4116-80DF-E24EDDF283FF}"/>
            </ac:spMkLst>
          </pc:spChg>
          <pc:spChg chg="mod">
            <ac:chgData name="YIP Pak Kei" userId="84071794-bab4-4b42-9f59-0a1beb5d37e7" providerId="ADAL" clId="{327E37EB-F7D8-42A2-B640-10DB968EB23A}" dt="2025-09-26T13:18:33.605" v="962"/>
            <ac:spMkLst>
              <pc:docMk/>
              <pc:sldMasterMk cId="1788353970" sldId="2147483648"/>
              <pc:sldLayoutMk cId="435165984" sldId="2147483657"/>
              <ac:spMk id="3" creationId="{08A489A7-7CA6-4CC9-B634-FCB2E102C6B9}"/>
            </ac:spMkLst>
          </pc:spChg>
          <pc:spChg chg="mod">
            <ac:chgData name="YIP Pak Kei" userId="84071794-bab4-4b42-9f59-0a1beb5d37e7" providerId="ADAL" clId="{327E37EB-F7D8-42A2-B640-10DB968EB23A}" dt="2025-09-26T13:18:33.605" v="962"/>
            <ac:spMkLst>
              <pc:docMk/>
              <pc:sldMasterMk cId="1788353970" sldId="2147483648"/>
              <pc:sldLayoutMk cId="435165984" sldId="2147483657"/>
              <ac:spMk id="4" creationId="{7DF5F80D-1DB9-4E0A-8F68-924FC1C9C3BA}"/>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2569340962" sldId="2147483659"/>
          </pc:sldLayoutMkLst>
          <pc:spChg chg="mod">
            <ac:chgData name="YIP Pak Kei" userId="84071794-bab4-4b42-9f59-0a1beb5d37e7" providerId="ADAL" clId="{327E37EB-F7D8-42A2-B640-10DB968EB23A}" dt="2025-09-26T13:18:33.605" v="962"/>
            <ac:spMkLst>
              <pc:docMk/>
              <pc:sldMasterMk cId="1788353970" sldId="2147483648"/>
              <pc:sldLayoutMk cId="2569340962" sldId="2147483659"/>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4" creationId="{F51FEA09-E4BD-0741-D624-EED4A231C599}"/>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7" creationId="{0319ECD0-7050-C18F-AC35-7F8DFA288A58}"/>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8" creationId="{332954FC-1C1B-B277-413F-3CBA66FD1EAD}"/>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9" creationId="{9AD65933-4DAE-2A46-C7F9-2A20CB244088}"/>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17" creationId="{B707B5BA-AB15-D1EF-EBC5-F38FCE20FC52}"/>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18" creationId="{078C0FDD-401B-0E80-5823-215C99BAE6B2}"/>
            </ac:spMkLst>
          </pc:spChg>
          <pc:cxnChg chg="mod">
            <ac:chgData name="YIP Pak Kei" userId="84071794-bab4-4b42-9f59-0a1beb5d37e7" providerId="ADAL" clId="{327E37EB-F7D8-42A2-B640-10DB968EB23A}" dt="2025-09-26T13:18:33.605" v="962"/>
            <ac:cxnSpMkLst>
              <pc:docMk/>
              <pc:sldMasterMk cId="1788353970" sldId="2147483648"/>
              <pc:sldLayoutMk cId="2569340962" sldId="2147483659"/>
              <ac:cxnSpMk id="6" creationId="{21AF73CC-B23B-6DCD-7E3E-8213485DF9B7}"/>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2963167423" sldId="2147483660"/>
          </pc:sldLayoutMkLst>
          <pc:spChg chg="mod">
            <ac:chgData name="YIP Pak Kei" userId="84071794-bab4-4b42-9f59-0a1beb5d37e7" providerId="ADAL" clId="{327E37EB-F7D8-42A2-B640-10DB968EB23A}" dt="2025-09-26T13:18:33.605" v="962"/>
            <ac:spMkLst>
              <pc:docMk/>
              <pc:sldMasterMk cId="1788353970" sldId="2147483648"/>
              <pc:sldLayoutMk cId="2963167423" sldId="2147483660"/>
              <ac:spMk id="2" creationId="{3CD97974-B93C-4C96-B3F6-F69E3D6DE6CA}"/>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3" creationId="{8A6FC6F2-80B4-49A7-9448-33FE2DF0E967}"/>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4" creationId="{079F0D65-9DED-1DC3-6E6D-E4AD5252A007}"/>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5" creationId="{9C605622-8F1F-632F-D5C0-1F2E7875EBA1}"/>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6" creationId="{919AB4B2-2D3A-FCB5-0314-CC465BCC0E5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1827169908" sldId="2147483661"/>
          </pc:sldLayoutMkLst>
          <pc:spChg chg="mod">
            <ac:chgData name="YIP Pak Kei" userId="84071794-bab4-4b42-9f59-0a1beb5d37e7" providerId="ADAL" clId="{327E37EB-F7D8-42A2-B640-10DB968EB23A}" dt="2025-09-26T13:18:33.605" v="962"/>
            <ac:spMkLst>
              <pc:docMk/>
              <pc:sldMasterMk cId="1788353970" sldId="2147483648"/>
              <pc:sldLayoutMk cId="1827169908" sldId="2147483661"/>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11" creationId="{BAC99002-32F5-F4C1-2519-F23274B0580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15" creationId="{3385D1DB-F6B1-8F65-1FDB-5CDD731A6DF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2" creationId="{76B337A9-EA8E-4E30-3CF4-C681F9705934}"/>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5" creationId="{9BE68DE5-FB8F-C713-B589-69851789C6C5}"/>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7" creationId="{0DF239B3-DB66-3CD4-1BFE-4EBA82BC4A44}"/>
            </ac:spMkLst>
          </pc:spChg>
          <pc:cxnChg chg="mod">
            <ac:chgData name="YIP Pak Kei" userId="84071794-bab4-4b42-9f59-0a1beb5d37e7" providerId="ADAL" clId="{327E37EB-F7D8-42A2-B640-10DB968EB23A}" dt="2025-09-26T13:18:33.605" v="962"/>
            <ac:cxnSpMkLst>
              <pc:docMk/>
              <pc:sldMasterMk cId="1788353970" sldId="2147483648"/>
              <pc:sldLayoutMk cId="1827169908" sldId="2147483661"/>
              <ac:cxnSpMk id="28" creationId="{93303B57-FF55-B795-FAE7-5EF26BFCBEF3}"/>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1722753215" sldId="2147483662"/>
          </pc:sldLayoutMkLst>
          <pc:spChg chg="mod">
            <ac:chgData name="YIP Pak Kei" userId="84071794-bab4-4b42-9f59-0a1beb5d37e7" providerId="ADAL" clId="{327E37EB-F7D8-42A2-B640-10DB968EB23A}" dt="2025-09-26T13:18:33.605" v="962"/>
            <ac:spMkLst>
              <pc:docMk/>
              <pc:sldMasterMk cId="1788353970" sldId="2147483648"/>
              <pc:sldLayoutMk cId="1722753215" sldId="2147483662"/>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5" creationId="{F1F20C20-DE23-6FE7-74A0-517218ACED7A}"/>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0" creationId="{98E2EA35-4179-2438-E1D1-02EFA8830FF9}"/>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1" creationId="{A7C0B16B-87E9-E92C-62F3-D1844BEE5B2D}"/>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2" creationId="{51F4118C-3B46-F20B-EF12-E16F7513844C}"/>
            </ac:spMkLst>
          </pc:spChg>
          <pc:cxnChg chg="mod">
            <ac:chgData name="YIP Pak Kei" userId="84071794-bab4-4b42-9f59-0a1beb5d37e7" providerId="ADAL" clId="{327E37EB-F7D8-42A2-B640-10DB968EB23A}" dt="2025-09-26T13:18:33.605" v="962"/>
            <ac:cxnSpMkLst>
              <pc:docMk/>
              <pc:sldMasterMk cId="1788353970" sldId="2147483648"/>
              <pc:sldLayoutMk cId="1722753215" sldId="2147483662"/>
              <ac:cxnSpMk id="13" creationId="{CD0F8AA9-2207-2D4C-C2E0-FEF14E2D9ACF}"/>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2789227572" sldId="2147483664"/>
          </pc:sldLayoutMkLst>
          <pc:spChg chg="mod">
            <ac:chgData name="YIP Pak Kei" userId="84071794-bab4-4b42-9f59-0a1beb5d37e7" providerId="ADAL" clId="{327E37EB-F7D8-42A2-B640-10DB968EB23A}" dt="2025-09-26T13:18:33.605" v="962"/>
            <ac:spMkLst>
              <pc:docMk/>
              <pc:sldMasterMk cId="1788353970" sldId="2147483648"/>
              <pc:sldLayoutMk cId="2789227572" sldId="2147483664"/>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1" creationId="{77AD3460-2264-3A46-993B-9F2AACED0504}"/>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2" creationId="{BBBF3E9C-CCEA-98FA-7F69-55AF07558021}"/>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3" creationId="{4F937A84-95EC-EB44-470A-C82AD8E99897}"/>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4" creationId="{A9BF091C-5F88-B50F-03BB-284950253993}"/>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5" creationId="{3FF8B459-35F5-072D-56FA-415EEABE6DC2}"/>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6" creationId="{73867BC1-390E-647F-B33F-8622748E6530}"/>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7" creationId="{FA6C5756-59FF-66C3-2611-3D7AB2049ABE}"/>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8" creationId="{EF6D3160-DA6D-8CDA-3A13-8A43EC05449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2503394264" sldId="2147483665"/>
          </pc:sldLayoutMkLst>
          <pc:spChg chg="mod">
            <ac:chgData name="YIP Pak Kei" userId="84071794-bab4-4b42-9f59-0a1beb5d37e7" providerId="ADAL" clId="{327E37EB-F7D8-42A2-B640-10DB968EB23A}" dt="2025-09-26T13:18:33.605" v="962"/>
            <ac:spMkLst>
              <pc:docMk/>
              <pc:sldMasterMk cId="1788353970" sldId="2147483648"/>
              <pc:sldLayoutMk cId="2503394264" sldId="2147483665"/>
              <ac:spMk id="2" creationId="{5A0D1FF5-7EF8-4250-A259-43050ABBD3B6}"/>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4" creationId="{C752CCA9-53A3-4DA5-AD45-C2A2C12A3A6A}"/>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5" creationId="{2100C9C6-BD61-4D2C-9146-FB785BAE4FF3}"/>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6" creationId="{E2E342EE-68BB-484D-98C3-48A7847549D4}"/>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4" creationId="{2698A246-2716-9361-4EDE-2498058A4C3A}"/>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6" creationId="{73541AB3-4000-4259-4112-06DA0F0728A5}"/>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8" creationId="{260C6EA0-9137-97A8-7C78-0FCD8675F1B0}"/>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3" creationId="{F9A7DD52-C2B0-2B91-92C0-905899BB578D}"/>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4" creationId="{43CEC7BC-C46D-D3AD-22D8-8737322B7E20}"/>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5" creationId="{658FA801-D400-D7FB-6241-4A41BBAAA0D1}"/>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3784201115" sldId="2147483666"/>
          </pc:sldLayoutMkLst>
          <pc:spChg chg="mod">
            <ac:chgData name="YIP Pak Kei" userId="84071794-bab4-4b42-9f59-0a1beb5d37e7" providerId="ADAL" clId="{327E37EB-F7D8-42A2-B640-10DB968EB23A}" dt="2025-09-26T13:18:33.605" v="962"/>
            <ac:spMkLst>
              <pc:docMk/>
              <pc:sldMasterMk cId="1788353970" sldId="2147483648"/>
              <pc:sldLayoutMk cId="3784201115" sldId="2147483666"/>
              <ac:spMk id="6" creationId="{16E536D1-EF07-9062-CA32-986876ED933F}"/>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7" creationId="{5D09D35C-DD66-8B6A-98FE-003262BBE72D}"/>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8" creationId="{F0E263D2-96A8-9EB3-2175-1DB2FD5CB609}"/>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3" creationId="{9978C389-1D90-6CEB-1D34-D69BF78983F7}"/>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4" creationId="{12B5D758-2B43-B448-79C9-1F09317F866C}"/>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5" creationId="{65404FC1-F068-1D2B-A3D6-59F44099DD2D}"/>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6" creationId="{5F0B1C4A-F0AC-3974-6F79-9CCF799976B3}"/>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7" creationId="{5C12C91B-3BBC-019A-22DF-DF71A287D58E}"/>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21" creationId="{8D38BBA9-DB40-81D9-4D13-4351576F9FD3}"/>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24" creationId="{EB90D275-5951-BAE0-8859-71B60C946087}"/>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6345825" sldId="2147483667"/>
          </pc:sldLayoutMkLst>
          <pc:spChg chg="mod">
            <ac:chgData name="YIP Pak Kei" userId="84071794-bab4-4b42-9f59-0a1beb5d37e7" providerId="ADAL" clId="{327E37EB-F7D8-42A2-B640-10DB968EB23A}" dt="2025-09-26T13:18:33.605" v="962"/>
            <ac:spMkLst>
              <pc:docMk/>
              <pc:sldMasterMk cId="1788353970" sldId="2147483648"/>
              <pc:sldLayoutMk cId="6345825" sldId="2147483667"/>
              <ac:spMk id="9" creationId="{3CF1AC86-4E83-EED8-9FB5-635710111D45}"/>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5" creationId="{65404FC1-F068-1D2B-A3D6-59F44099DD2D}"/>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6" creationId="{5F0B1C4A-F0AC-3974-6F79-9CCF799976B3}"/>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9" creationId="{486092F0-1D91-8C7F-EEFE-A7D79FF89C19}"/>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24" creationId="{EB90D275-5951-BAE0-8859-71B60C946087}"/>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26" creationId="{D19BEA3C-B965-CC70-315C-7C531CD7AA4A}"/>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3" creationId="{CB0DA5B5-9C84-7B23-EE8E-CEA555CD808E}"/>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4" creationId="{99C62621-0080-5CDD-E5DD-2FCF2D548CEB}"/>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6" creationId="{A165DCBF-4EFD-7181-68BA-1625AC1C0D5F}"/>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7" creationId="{3C7ECA2F-9EC3-26BD-B424-ECE80473DF37}"/>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293843047" sldId="2147483668"/>
          </pc:sldLayoutMkLst>
          <pc:spChg chg="mod">
            <ac:chgData name="YIP Pak Kei" userId="84071794-bab4-4b42-9f59-0a1beb5d37e7" providerId="ADAL" clId="{327E37EB-F7D8-42A2-B640-10DB968EB23A}" dt="2025-09-26T13:18:33.605" v="962"/>
            <ac:spMkLst>
              <pc:docMk/>
              <pc:sldMasterMk cId="1788353970" sldId="2147483648"/>
              <pc:sldLayoutMk cId="4293843047" sldId="2147483668"/>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2" creationId="{2A494E50-F563-24E6-92E6-F9E55D1F3D50}"/>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4" creationId="{D9D045F5-266F-9ADF-9692-2DA7DB16DFFE}"/>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6" creationId="{D9024B22-C102-71C1-8593-95259EC18972}"/>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9" creationId="{8B193F7C-DAB3-79A0-9B6F-012F23BAF8BD}"/>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1" creationId="{8A78F28F-70CE-7FE2-ACE1-FA2D7C1CE590}"/>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4" creationId="{FF4F2FF2-B2D0-EAB9-0059-1E59CFF27936}"/>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9" creationId="{294AB31D-FEF2-F3B0-D726-81CE48F895EA}"/>
            </ac:spMkLst>
          </pc:spChg>
          <pc:cxnChg chg="mod">
            <ac:chgData name="YIP Pak Kei" userId="84071794-bab4-4b42-9f59-0a1beb5d37e7" providerId="ADAL" clId="{327E37EB-F7D8-42A2-B640-10DB968EB23A}" dt="2025-09-26T13:18:33.605" v="962"/>
            <ac:cxnSpMkLst>
              <pc:docMk/>
              <pc:sldMasterMk cId="1788353970" sldId="2147483648"/>
              <pc:sldLayoutMk cId="4293843047" sldId="2147483668"/>
              <ac:cxnSpMk id="28" creationId="{93303B57-FF55-B795-FAE7-5EF26BFCBEF3}"/>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1290831991" sldId="2147483669"/>
          </pc:sldLayoutMkLst>
          <pc:spChg chg="mod">
            <ac:chgData name="YIP Pak Kei" userId="84071794-bab4-4b42-9f59-0a1beb5d37e7" providerId="ADAL" clId="{327E37EB-F7D8-42A2-B640-10DB968EB23A}" dt="2025-09-26T13:18:33.605" v="962"/>
            <ac:spMkLst>
              <pc:docMk/>
              <pc:sldMasterMk cId="1788353970" sldId="2147483648"/>
              <pc:sldLayoutMk cId="1290831991" sldId="2147483669"/>
              <ac:spMk id="12" creationId="{8CEBAA34-A280-D694-891B-142A8D7FA33C}"/>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13" creationId="{DEC576C9-CAB6-8D5D-5976-B4CC1FB6B5C0}"/>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2" creationId="{C5237567-8AEF-3966-7CED-5DA3ACD21E7B}"/>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5" creationId="{81308FE1-98CC-9FD0-5CF1-5A8E61C5BA93}"/>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7" creationId="{BC5472B4-CBBF-AC70-5BA8-A0661E663D4A}"/>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8" creationId="{C3CEEBDA-7860-91AD-704A-7A540E1E58F7}"/>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2" creationId="{503DD6AB-C9B3-EBD7-080A-FB219B381225}"/>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6" creationId="{0596D87F-0114-685D-7F97-873DBA557947}"/>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8" creationId="{29543A01-39BF-D362-26F8-BD1E7D0D3C86}"/>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9" creationId="{BB6B72CD-75B9-D90F-4767-2141AEF3B201}"/>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966900225" sldId="2147483670"/>
          </pc:sldLayoutMkLst>
          <pc:spChg chg="mod">
            <ac:chgData name="YIP Pak Kei" userId="84071794-bab4-4b42-9f59-0a1beb5d37e7" providerId="ADAL" clId="{327E37EB-F7D8-42A2-B640-10DB968EB23A}" dt="2025-09-26T13:18:33.605" v="962"/>
            <ac:spMkLst>
              <pc:docMk/>
              <pc:sldMasterMk cId="1788353970" sldId="2147483648"/>
              <pc:sldLayoutMk cId="966900225" sldId="2147483670"/>
              <ac:spMk id="2" creationId="{2653694F-11E9-3CF0-DCDE-FC7C6FAF569D}"/>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1" creationId="{20FBF32C-8DDB-F094-1C74-FDE91B64F981}"/>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2" creationId="{C5237567-8AEF-3966-7CED-5DA3ACD21E7B}"/>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3" creationId="{7137587B-C03C-671F-AED7-4B974605AF4F}"/>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4" creationId="{25D4A96A-10D9-D4AD-C775-61041F026BA1}"/>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5" creationId="{81308FE1-98CC-9FD0-5CF1-5A8E61C5BA93}"/>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6" creationId="{B6FB197B-711E-A949-62E5-216CBC83FFBC}"/>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1" creationId="{100A0D9B-ADC5-C41B-130F-1EA1EDE9F2E2}"/>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2" creationId="{C0111168-089D-E125-6CBB-0B288CE8D5B0}"/>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5" creationId="{76A5CBAC-0099-3E8F-E44D-7B999D707964}"/>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dirty="0"/>
              <a:t>DPD: 30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HK"/>
        </a:p>
      </c:txPr>
    </c:title>
    <c:autoTitleDeleted val="0"/>
    <c:plotArea>
      <c:layout/>
      <c:lineChart>
        <c:grouping val="standard"/>
        <c:varyColors val="0"/>
        <c:ser>
          <c:idx val="0"/>
          <c:order val="0"/>
          <c:tx>
            <c:strRef>
              <c:f>Sheet1!$B$1</c:f>
              <c:strCache>
                <c:ptCount val="1"/>
                <c:pt idx="0">
                  <c:v>bad rate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0.02</c:v>
                </c:pt>
                <c:pt idx="2">
                  <c:v>0.05</c:v>
                </c:pt>
                <c:pt idx="3">
                  <c:v>0.1</c:v>
                </c:pt>
                <c:pt idx="4">
                  <c:v>0.17</c:v>
                </c:pt>
                <c:pt idx="5">
                  <c:v>0.28000000000000003</c:v>
                </c:pt>
                <c:pt idx="6">
                  <c:v>0.28000000000000003</c:v>
                </c:pt>
                <c:pt idx="7">
                  <c:v>0.28000000000000003</c:v>
                </c:pt>
                <c:pt idx="8">
                  <c:v>0.28000000000000003</c:v>
                </c:pt>
                <c:pt idx="9">
                  <c:v>0.28000000000000003</c:v>
                </c:pt>
                <c:pt idx="10">
                  <c:v>0.28000000000000003</c:v>
                </c:pt>
              </c:numCache>
            </c:numRef>
          </c:val>
          <c:smooth val="0"/>
          <c:extLst>
            <c:ext xmlns:c16="http://schemas.microsoft.com/office/drawing/2014/chart" uri="{C3380CC4-5D6E-409C-BE32-E72D297353CC}">
              <c16:uniqueId val="{00000000-E8F7-4D27-B2A3-95286ED5834D}"/>
            </c:ext>
          </c:extLst>
        </c:ser>
        <c:dLbls>
          <c:showLegendKey val="0"/>
          <c:showVal val="0"/>
          <c:showCatName val="0"/>
          <c:showSerName val="0"/>
          <c:showPercent val="0"/>
          <c:showBubbleSize val="0"/>
        </c:dLbls>
        <c:smooth val="0"/>
        <c:axId val="1628601792"/>
        <c:axId val="1628600832"/>
      </c:lineChart>
      <c:catAx>
        <c:axId val="1628601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1000" dirty="0"/>
                  <a:t>Mob (Months on Book)</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mn-lt"/>
                <a:ea typeface="+mn-ea"/>
                <a:cs typeface="+mn-cs"/>
              </a:defRPr>
            </a:pPr>
            <a:endParaRPr lang="zh-HK"/>
          </a:p>
        </c:txPr>
        <c:crossAx val="1628600832"/>
        <c:crosses val="autoZero"/>
        <c:auto val="1"/>
        <c:lblAlgn val="ctr"/>
        <c:lblOffset val="100"/>
        <c:tickMarkSkip val="1"/>
        <c:noMultiLvlLbl val="0"/>
      </c:catAx>
      <c:valAx>
        <c:axId val="16286008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1000" dirty="0"/>
                  <a:t>Bad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mn-lt"/>
                <a:ea typeface="+mn-ea"/>
                <a:cs typeface="+mn-cs"/>
              </a:defRPr>
            </a:pPr>
            <a:endParaRPr lang="zh-HK"/>
          </a:p>
        </c:txPr>
        <c:crossAx val="16286017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H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DPD: 30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HK"/>
        </a:p>
      </c:txPr>
    </c:title>
    <c:autoTitleDeleted val="0"/>
    <c:plotArea>
      <c:layout/>
      <c:lineChart>
        <c:grouping val="standard"/>
        <c:varyColors val="0"/>
        <c:ser>
          <c:idx val="0"/>
          <c:order val="0"/>
          <c:tx>
            <c:strRef>
              <c:f>Sheet1!$B$1</c:f>
              <c:strCache>
                <c:ptCount val="1"/>
                <c:pt idx="0">
                  <c:v>bad rate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0.02</c:v>
                </c:pt>
                <c:pt idx="2">
                  <c:v>0.05</c:v>
                </c:pt>
                <c:pt idx="3">
                  <c:v>0.1</c:v>
                </c:pt>
                <c:pt idx="4">
                  <c:v>0.17</c:v>
                </c:pt>
                <c:pt idx="5">
                  <c:v>0.28000000000000003</c:v>
                </c:pt>
                <c:pt idx="6">
                  <c:v>0.28000000000000003</c:v>
                </c:pt>
                <c:pt idx="7">
                  <c:v>0.28000000000000003</c:v>
                </c:pt>
                <c:pt idx="8">
                  <c:v>0.28000000000000003</c:v>
                </c:pt>
                <c:pt idx="9">
                  <c:v>0.28000000000000003</c:v>
                </c:pt>
                <c:pt idx="10">
                  <c:v>0.28000000000000003</c:v>
                </c:pt>
              </c:numCache>
            </c:numRef>
          </c:val>
          <c:smooth val="0"/>
          <c:extLst>
            <c:ext xmlns:c16="http://schemas.microsoft.com/office/drawing/2014/chart" uri="{C3380CC4-5D6E-409C-BE32-E72D297353CC}">
              <c16:uniqueId val="{00000000-4970-4C5B-A162-1C906F6E0F29}"/>
            </c:ext>
          </c:extLst>
        </c:ser>
        <c:dLbls>
          <c:showLegendKey val="0"/>
          <c:showVal val="0"/>
          <c:showCatName val="0"/>
          <c:showSerName val="0"/>
          <c:showPercent val="0"/>
          <c:showBubbleSize val="0"/>
        </c:dLbls>
        <c:smooth val="0"/>
        <c:axId val="1628601792"/>
        <c:axId val="1628600832"/>
      </c:lineChart>
      <c:catAx>
        <c:axId val="1628601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Mob (Months on Book)</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HK"/>
          </a:p>
        </c:txPr>
        <c:crossAx val="1628600832"/>
        <c:crosses val="autoZero"/>
        <c:auto val="1"/>
        <c:lblAlgn val="ctr"/>
        <c:lblOffset val="100"/>
        <c:tickMarkSkip val="1"/>
        <c:noMultiLvlLbl val="0"/>
      </c:catAx>
      <c:valAx>
        <c:axId val="16286008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Bad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HK"/>
          </a:p>
        </c:txPr>
        <c:crossAx val="16286017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H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3</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448A-482A-987B-70234277E2E8}"/>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448A-482A-987B-70234277E2E8}"/>
            </c:ext>
          </c:extLst>
        </c:ser>
        <c:ser>
          <c:idx val="2"/>
          <c:order val="2"/>
          <c:tx>
            <c:strRef>
              <c:f>Sheet1!$D$1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2-448A-482A-987B-70234277E2E8}"/>
            </c:ext>
          </c:extLst>
        </c:ser>
        <c:dLbls>
          <c:showLegendKey val="0"/>
          <c:showVal val="1"/>
          <c:showCatName val="0"/>
          <c:showSerName val="0"/>
          <c:showPercent val="0"/>
          <c:showBubbleSize val="0"/>
        </c:dLbls>
        <c:gapWidth val="326"/>
        <c:overlap val="100"/>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i="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9/30/2025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4"/>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7"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3"/>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41"/>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7"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8" y="7664"/>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3"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8" y="2730131"/>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1"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ltLang="zh-HK"/>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8" y="2349816"/>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8" y="2349816"/>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8" y="2349816"/>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3" y="2349816"/>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9" y="4055524"/>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2" y="1853645"/>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7" y="4055277"/>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1" y="4066157"/>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2" y="4056368"/>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30" y="1861864"/>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7" y="1855812"/>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5" y="1846022"/>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ltLang="zh-HK"/>
              <a:t>Click to edit Master title style</a:t>
            </a:r>
            <a:endParaRPr lang="en-US"/>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3"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3"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3"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3"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1"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3"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3" y="4145489"/>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3" y="4145242"/>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3"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3"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3"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3"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1" y="3079991"/>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5"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5"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4"/>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2"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3"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ltLang="zh-HK"/>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71"/>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6"/>
            <a:ext cx="6858000" cy="4953951"/>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1" y="1513892"/>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7"/>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ltLang="zh-HK"/>
              <a:t>Click to edit Master title style</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en-US"/>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ltLang="zh-HK"/>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zh-HK"/>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ltLang="zh-HK"/>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1" y="1163359"/>
            <a:ext cx="6858000" cy="4531279"/>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2"/>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81" y="1582291"/>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63">
              <a:lnSpc>
                <a:spcPct val="150000"/>
              </a:lnSpc>
              <a:defRPr sz="2400"/>
            </a:lvl1pPr>
            <a:lvl2pPr>
              <a:defRPr sz="2000"/>
            </a:lvl2pPr>
            <a:lvl3pPr>
              <a:defRPr sz="1800"/>
            </a:lvl3pPr>
            <a:lvl4pPr>
              <a:defRPr sz="1600"/>
            </a:lvl4pPr>
            <a:lvl5pPr>
              <a:defRPr sz="16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2"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4"/>
            <a:ext cx="2674795"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6"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5"/>
            <a:ext cx="2769195"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4"/>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2" y="5019503"/>
            <a:ext cx="9676771"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5"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7"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3"/>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2"/>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5" y="5650994"/>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1"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2"/>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1"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80"/>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1"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1" y="7399"/>
            <a:ext cx="4758727"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ltLang="zh-HK"/>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ltLang="zh-HK"/>
              <a:t>Click to edit Master title style</a:t>
            </a:r>
            <a:endParaRPr lang="en-US"/>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40"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ltLang="zh-HK"/>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1"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1"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7"/>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ltLang="zh-HK"/>
              <a:t>Click to edit Master title style</a:t>
            </a:r>
            <a:endParaRPr lang="en-US"/>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8"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9"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9"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4"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6" y="2715966"/>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9" y="2721006"/>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8" y="2716979"/>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7" y="2726017"/>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21" y="2718522"/>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5"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3"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7"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3"/>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2" y="2543132"/>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ltLang="zh-HK"/>
              <a:t>Click to edit Master title style</a:t>
            </a:r>
            <a:endParaRPr lang="en-US"/>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1"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ixnio.com/media/bank-buy-cash-investment-loa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8.png"/><Relationship Id="rId3" Type="http://schemas.openxmlformats.org/officeDocument/2006/relationships/image" Target="../media/image14.svg"/><Relationship Id="rId21" Type="http://schemas.openxmlformats.org/officeDocument/2006/relationships/image" Target="../media/image31.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7.svg"/><Relationship Id="rId2" Type="http://schemas.openxmlformats.org/officeDocument/2006/relationships/image" Target="../media/image13.png"/><Relationship Id="rId16" Type="http://schemas.openxmlformats.org/officeDocument/2006/relationships/image" Target="../media/image9.png"/><Relationship Id="rId20"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3.svg"/><Relationship Id="rId10" Type="http://schemas.openxmlformats.org/officeDocument/2006/relationships/image" Target="../media/image21.png"/><Relationship Id="rId19" Type="http://schemas.openxmlformats.org/officeDocument/2006/relationships/image" Target="../media/image29.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9.svg"/><Relationship Id="rId18" Type="http://schemas.openxmlformats.org/officeDocument/2006/relationships/image" Target="../media/image11.png"/><Relationship Id="rId3" Type="http://schemas.openxmlformats.org/officeDocument/2006/relationships/image" Target="../media/image14.svg"/><Relationship Id="rId21" Type="http://schemas.openxmlformats.org/officeDocument/2006/relationships/image" Target="../media/image36.svg"/><Relationship Id="rId7" Type="http://schemas.openxmlformats.org/officeDocument/2006/relationships/image" Target="../media/image27.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3.png"/><Relationship Id="rId16" Type="http://schemas.openxmlformats.org/officeDocument/2006/relationships/image" Target="../media/image32.png"/><Relationship Id="rId20"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1.svg"/><Relationship Id="rId10" Type="http://schemas.openxmlformats.org/officeDocument/2006/relationships/image" Target="../media/image23.png"/><Relationship Id="rId19" Type="http://schemas.openxmlformats.org/officeDocument/2006/relationships/image" Target="../media/image12.svg"/><Relationship Id="rId4" Type="http://schemas.openxmlformats.org/officeDocument/2006/relationships/image" Target="../media/image25.png"/><Relationship Id="rId9" Type="http://schemas.openxmlformats.org/officeDocument/2006/relationships/image" Target="../media/image35.sv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4.svg"/><Relationship Id="rId3"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13.png"/><Relationship Id="rId17" Type="http://schemas.openxmlformats.org/officeDocument/2006/relationships/image" Target="../media/image20.svg"/><Relationship Id="rId2" Type="http://schemas.openxmlformats.org/officeDocument/2006/relationships/image" Target="../media/image25.png"/><Relationship Id="rId16"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40.svg"/><Relationship Id="rId5" Type="http://schemas.openxmlformats.org/officeDocument/2006/relationships/image" Target="../media/image27.svg"/><Relationship Id="rId1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9.png"/><Relationship Id="rId9" Type="http://schemas.openxmlformats.org/officeDocument/2006/relationships/image" Target="../media/image38.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1.svg"/><Relationship Id="rId3" Type="http://schemas.openxmlformats.org/officeDocument/2006/relationships/image" Target="../media/image14.svg"/><Relationship Id="rId7" Type="http://schemas.openxmlformats.org/officeDocument/2006/relationships/image" Target="../media/image36.svg"/><Relationship Id="rId12"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21.png"/><Relationship Id="rId11" Type="http://schemas.openxmlformats.org/officeDocument/2006/relationships/image" Target="../media/image29.svg"/><Relationship Id="rId5" Type="http://schemas.openxmlformats.org/officeDocument/2006/relationships/image" Target="../media/image12.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4.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svg"/><Relationship Id="rId18" Type="http://schemas.openxmlformats.org/officeDocument/2006/relationships/image" Target="../media/image44.svg"/><Relationship Id="rId3" Type="http://schemas.openxmlformats.org/officeDocument/2006/relationships/image" Target="../media/image14.svg"/><Relationship Id="rId21" Type="http://schemas.openxmlformats.org/officeDocument/2006/relationships/image" Target="../media/image47.pn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43.png"/><Relationship Id="rId2" Type="http://schemas.openxmlformats.org/officeDocument/2006/relationships/image" Target="../media/image13.png"/><Relationship Id="rId16" Type="http://schemas.openxmlformats.org/officeDocument/2006/relationships/chart" Target="../charts/chart1.xml"/><Relationship Id="rId20" Type="http://schemas.openxmlformats.org/officeDocument/2006/relationships/image" Target="../media/image46.svg"/><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42.svg"/><Relationship Id="rId5" Type="http://schemas.openxmlformats.org/officeDocument/2006/relationships/image" Target="../media/image6.svg"/><Relationship Id="rId15" Type="http://schemas.openxmlformats.org/officeDocument/2006/relationships/image" Target="../media/image40.svg"/><Relationship Id="rId10" Type="http://schemas.openxmlformats.org/officeDocument/2006/relationships/image" Target="../media/image41.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38.svg"/><Relationship Id="rId14" Type="http://schemas.openxmlformats.org/officeDocument/2006/relationships/image" Target="../media/image39.png"/><Relationship Id="rId22" Type="http://schemas.openxmlformats.org/officeDocument/2006/relationships/image" Target="../media/image48.svg"/></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Loan Risk Data Pipeline (Bronze → Silver → Gold)</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CS611 Assignment 1: Data Processing Pipelines</a:t>
            </a:r>
          </a:p>
          <a:p>
            <a:r>
              <a:rPr lang="en-US" dirty="0"/>
              <a:t>Yip Pak Kei (01507599)</a:t>
            </a:r>
          </a:p>
          <a:p>
            <a:r>
              <a:rPr lang="en-US" dirty="0"/>
              <a:t>October 2026</a:t>
            </a:r>
          </a:p>
          <a:p>
            <a:endParaRPr lang="en-US" dirty="0"/>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Architecture Overview</a:t>
            </a:r>
          </a:p>
        </p:txBody>
      </p:sp>
      <p:sp>
        <p:nvSpPr>
          <p:cNvPr id="138" name="Footer Placeholder 137">
            <a:extLst>
              <a:ext uri="{FF2B5EF4-FFF2-40B4-BE49-F238E27FC236}">
                <a16:creationId xmlns:a16="http://schemas.microsoft.com/office/drawing/2014/main" id="{8BC11123-4B26-8100-E85C-F218651524A5}"/>
              </a:ext>
            </a:extLst>
          </p:cNvPr>
          <p:cNvSpPr>
            <a:spLocks noGrp="1"/>
          </p:cNvSpPr>
          <p:nvPr>
            <p:ph type="ftr" sz="quarter" idx="10"/>
          </p:nvPr>
        </p:nvSpPr>
        <p:spPr/>
        <p:txBody>
          <a:bodyPr/>
          <a:lstStyle/>
          <a:p>
            <a:r>
              <a:rPr lang="en-US"/>
              <a:t>Crypto: investing &amp; trading</a:t>
            </a:r>
            <a:endParaRPr lang="en-US" dirty="0"/>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p:txBody>
          <a:bodyPr/>
          <a:lstStyle/>
          <a:p>
            <a:r>
              <a:rPr lang="en-US" dirty="0"/>
              <a:t>Choose a cryptocurrency exchange</a:t>
            </a:r>
          </a:p>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Purchase preferred coins &amp; create "wallet"</a:t>
            </a:r>
          </a:p>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p:txBody>
          <a:bodyPr/>
          <a:lstStyle/>
          <a:p>
            <a:r>
              <a:rPr lang="en-US" dirty="0"/>
              <a:t>Research investment and trading options</a:t>
            </a:r>
          </a:p>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p:txBody>
          <a:bodyPr/>
          <a:lstStyle/>
          <a:p>
            <a:r>
              <a:rPr lang="en-US" dirty="0"/>
              <a:t>Stake preferred coins in chosen company</a:t>
            </a:r>
          </a:p>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p:txBody>
          <a:bodyPr/>
          <a:lstStyle/>
          <a:p>
            <a:pPr lvl="0"/>
            <a:r>
              <a:rPr lang="en-US" dirty="0"/>
              <a:t>Set exponential growth goals</a:t>
            </a:r>
          </a:p>
        </p:txBody>
      </p:sp>
      <p:pic>
        <p:nvPicPr>
          <p:cNvPr id="85" name="Picture Placeholder 84" descr="Continuous Improvement outline">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rotWithShape="1">
          <a:blip r:embed="rId2"/>
          <a:srcRect t="517" b="517"/>
          <a:stretch/>
        </p:blipFill>
        <p:spPr>
          <a:xfrm>
            <a:off x="1583555" y="2980517"/>
            <a:ext cx="713075" cy="713075"/>
          </a:xfrm>
        </p:spPr>
      </p:pic>
      <p:pic>
        <p:nvPicPr>
          <p:cNvPr id="86" name="Picture Placeholder 85" descr="Wallet outline">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rotWithShape="1">
          <a:blip r:embed="rId3"/>
          <a:srcRect t="128" b="128"/>
          <a:stretch/>
        </p:blipFill>
        <p:spPr/>
      </p:pic>
      <p:pic>
        <p:nvPicPr>
          <p:cNvPr id="87" name="Picture Placeholder 86" descr="Piggy Bank outline">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rotWithShape="1">
          <a:blip r:embed="rId4"/>
          <a:srcRect/>
          <a:stretch/>
        </p:blipFill>
        <p:spPr/>
      </p:pic>
      <p:pic>
        <p:nvPicPr>
          <p:cNvPr id="88" name="Picture Placeholder 87" descr="Bitcoin outline">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rotWithShape="1">
          <a:blip r:embed="rId5"/>
          <a:srcRect l="345" r="345"/>
          <a:stretch/>
        </p:blipFill>
        <p:spPr/>
      </p:pic>
      <p:pic>
        <p:nvPicPr>
          <p:cNvPr id="90" name="Picture Placeholder 89" descr="Exponential Graph outline">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rotWithShape="1">
          <a:blip r:embed="rId6"/>
          <a:srcRect/>
          <a:stretch/>
        </p:blipFill>
        <p:spPr>
          <a:xfrm>
            <a:off x="10360152" y="3011109"/>
            <a:ext cx="621792" cy="621792"/>
          </a:xfrm>
        </p:spPr>
      </p:pic>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pic>
        <p:nvPicPr>
          <p:cNvPr id="4" name="Picture 3">
            <a:extLst>
              <a:ext uri="{FF2B5EF4-FFF2-40B4-BE49-F238E27FC236}">
                <a16:creationId xmlns:a16="http://schemas.microsoft.com/office/drawing/2014/main" id="{044E5171-FD8A-0D93-7CA3-D78446DE73D7}"/>
              </a:ext>
            </a:extLst>
          </p:cNvPr>
          <p:cNvPicPr>
            <a:picLocks noChangeAspect="1"/>
          </p:cNvPicPr>
          <p:nvPr/>
        </p:nvPicPr>
        <p:blipFill>
          <a:blip r:embed="rId7"/>
          <a:stretch>
            <a:fillRect/>
          </a:stretch>
        </p:blipFill>
        <p:spPr>
          <a:xfrm>
            <a:off x="-3263143" y="2587752"/>
            <a:ext cx="6350040" cy="3054096"/>
          </a:xfrm>
          <a:prstGeom prst="rect">
            <a:avLst/>
          </a:prstGeom>
        </p:spPr>
      </p:pic>
    </p:spTree>
    <p:extLst>
      <p:ext uri="{BB962C8B-B14F-4D97-AF65-F5344CB8AC3E}">
        <p14:creationId xmlns:p14="http://schemas.microsoft.com/office/powerpoint/2010/main" val="204958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a:lstStyle/>
          <a:p>
            <a:r>
              <a:rPr lang="en-US" dirty="0"/>
              <a:t>At Krypto Logics, we empower investors to maximize their portfolios to help them meet their financial goals responsibly. By offering customized and sophisticated strategies, we help clients' portfolios grow organically and foster a trusted consumer-consultant relationship.</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p:txBody>
          <a:bodyPr/>
          <a:lstStyle/>
          <a:p>
            <a:r>
              <a:rPr lang="en-US" dirty="0">
                <a:ln w="28575">
                  <a:noFill/>
                  <a:prstDash val="solid"/>
                </a:ln>
                <a:latin typeface="Tw Cen MT" panose="020B0602020104020603" pitchFamily="34" charset="77"/>
              </a:rPr>
              <a:t>LONG-TERM VS. SHORT-TERM</a:t>
            </a:r>
          </a:p>
        </p:txBody>
      </p:sp>
      <p:graphicFrame>
        <p:nvGraphicFramePr>
          <p:cNvPr id="4" name="Content Placeholder 5" descr="Bar chart">
            <a:extLst>
              <a:ext uri="{FF2B5EF4-FFF2-40B4-BE49-F238E27FC236}">
                <a16:creationId xmlns:a16="http://schemas.microsoft.com/office/drawing/2014/main" id="{9F02851F-DB0A-09AB-B52A-BE347DDCBD1D}"/>
              </a:ext>
            </a:extLst>
          </p:cNvPr>
          <p:cNvGraphicFramePr>
            <a:graphicFrameLocks noGrp="1"/>
          </p:cNvGraphicFramePr>
          <p:nvPr>
            <p:ph idx="1"/>
            <p:extLst>
              <p:ext uri="{D42A27DB-BD31-4B8C-83A1-F6EECF244321}">
                <p14:modId xmlns:p14="http://schemas.microsoft.com/office/powerpoint/2010/main" val="1861876390"/>
              </p:ext>
            </p:extLst>
          </p:nvPr>
        </p:nvGraphicFramePr>
        <p:xfrm>
          <a:off x="1014413" y="2212975"/>
          <a:ext cx="10333037" cy="3548063"/>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3" name="Footer Placeholder 2">
            <a:extLst>
              <a:ext uri="{FF2B5EF4-FFF2-40B4-BE49-F238E27FC236}">
                <a16:creationId xmlns:a16="http://schemas.microsoft.com/office/drawing/2014/main" id="{723252A1-51AE-36E1-CE3B-D88466BA8814}"/>
              </a:ext>
            </a:extLst>
          </p:cNvPr>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137265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98804" y="832104"/>
            <a:ext cx="9994392" cy="1069848"/>
          </a:xfrm>
        </p:spPr>
        <p:txBody>
          <a:bodyPr/>
          <a:lstStyle/>
          <a:p>
            <a:r>
              <a:rPr lang="en-US" dirty="0">
                <a:ln w="28575">
                  <a:noFill/>
                  <a:prstDash val="solid"/>
                </a:ln>
                <a:latin typeface="Tw Cen MT" panose="020B0602020104020603" pitchFamily="34" charset="77"/>
              </a:rPr>
              <a:t>GLOBAL CURRENCY MARKETS</a:t>
            </a:r>
          </a:p>
        </p:txBody>
      </p:sp>
      <p:graphicFrame>
        <p:nvGraphicFramePr>
          <p:cNvPr id="4" name="Table 4">
            <a:extLst>
              <a:ext uri="{FF2B5EF4-FFF2-40B4-BE49-F238E27FC236}">
                <a16:creationId xmlns:a16="http://schemas.microsoft.com/office/drawing/2014/main" id="{49C20947-A133-32C2-D0F4-654D337A74ED}"/>
              </a:ext>
            </a:extLst>
          </p:cNvPr>
          <p:cNvGraphicFramePr>
            <a:graphicFrameLocks noGrp="1"/>
          </p:cNvGraphicFramePr>
          <p:nvPr>
            <p:ph idx="1"/>
            <p:extLst>
              <p:ext uri="{D42A27DB-BD31-4B8C-83A1-F6EECF244321}">
                <p14:modId xmlns:p14="http://schemas.microsoft.com/office/powerpoint/2010/main" val="3951968750"/>
              </p:ext>
            </p:extLst>
          </p:nvPr>
        </p:nvGraphicFramePr>
        <p:xfrm>
          <a:off x="1324267" y="2212977"/>
          <a:ext cx="9543471" cy="2963364"/>
        </p:xfrm>
        <a:graphic>
          <a:graphicData uri="http://schemas.openxmlformats.org/drawingml/2006/table">
            <a:tbl>
              <a:tblPr firstRow="1" lastCol="1" bandRow="1">
                <a:tableStyleId>{5C22544A-7EE6-4342-B048-85BDC9FD1C3A}</a:tableStyleId>
              </a:tblPr>
              <a:tblGrid>
                <a:gridCol w="925972">
                  <a:extLst>
                    <a:ext uri="{9D8B030D-6E8A-4147-A177-3AD203B41FA5}">
                      <a16:colId xmlns:a16="http://schemas.microsoft.com/office/drawing/2014/main" val="1689330750"/>
                    </a:ext>
                  </a:extLst>
                </a:gridCol>
                <a:gridCol w="2152891">
                  <a:extLst>
                    <a:ext uri="{9D8B030D-6E8A-4147-A177-3AD203B41FA5}">
                      <a16:colId xmlns:a16="http://schemas.microsoft.com/office/drawing/2014/main" val="2660631934"/>
                    </a:ext>
                  </a:extLst>
                </a:gridCol>
                <a:gridCol w="2164467">
                  <a:extLst>
                    <a:ext uri="{9D8B030D-6E8A-4147-A177-3AD203B41FA5}">
                      <a16:colId xmlns:a16="http://schemas.microsoft.com/office/drawing/2014/main" val="3909717689"/>
                    </a:ext>
                  </a:extLst>
                </a:gridCol>
                <a:gridCol w="2141317">
                  <a:extLst>
                    <a:ext uri="{9D8B030D-6E8A-4147-A177-3AD203B41FA5}">
                      <a16:colId xmlns:a16="http://schemas.microsoft.com/office/drawing/2014/main" val="1603189107"/>
                    </a:ext>
                  </a:extLst>
                </a:gridCol>
                <a:gridCol w="2158824">
                  <a:extLst>
                    <a:ext uri="{9D8B030D-6E8A-4147-A177-3AD203B41FA5}">
                      <a16:colId xmlns:a16="http://schemas.microsoft.com/office/drawing/2014/main" val="2755691855"/>
                    </a:ext>
                  </a:extLst>
                </a:gridCol>
              </a:tblGrid>
              <a:tr h="457200">
                <a:tc>
                  <a:txBody>
                    <a:bodyPr/>
                    <a:lstStyle/>
                    <a:p>
                      <a:pPr algn="ctr"/>
                      <a:endParaRPr lang="en-US" sz="20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$USD</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£EUR</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lvl="0" algn="ctr">
                        <a:buNone/>
                      </a:pPr>
                      <a:r>
                        <a:rPr lang="en-US" sz="2400" b="1" i="0" dirty="0">
                          <a:solidFill>
                            <a:schemeClr val="accent3">
                              <a:lumMod val="25000"/>
                            </a:schemeClr>
                          </a:solidFill>
                          <a:latin typeface="Tw Cen MT" panose="020B0602020104020603" pitchFamily="34" charset="77"/>
                          <a:cs typeface="Segoe UI Light" panose="020B0502040204020203" pitchFamily="34" charset="0"/>
                        </a:rPr>
                        <a:t>¥JPY</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buNone/>
                      </a:pPr>
                      <a:r>
                        <a:rPr lang="en-US" sz="2400" b="1" i="0" u="none" strike="noStrike" noProof="0" dirty="0">
                          <a:solidFill>
                            <a:schemeClr val="accent3">
                              <a:lumMod val="25000"/>
                            </a:schemeClr>
                          </a:solidFill>
                          <a:latin typeface="Tw Cen MT" panose="020B0602020104020603" pitchFamily="34" charset="77"/>
                          <a:cs typeface="Segoe UI Light" panose="020B0502040204020203" pitchFamily="34" charset="0"/>
                        </a:rPr>
                        <a:t>₿</a:t>
                      </a:r>
                      <a:r>
                        <a:rPr lang="en-US" sz="2400" b="1" i="0" dirty="0">
                          <a:solidFill>
                            <a:schemeClr val="accent3">
                              <a:lumMod val="25000"/>
                            </a:schemeClr>
                          </a:solidFill>
                          <a:latin typeface="Tw Cen MT" panose="020B0602020104020603" pitchFamily="34" charset="77"/>
                          <a:cs typeface="Segoe UI Light" panose="020B0502040204020203" pitchFamily="34" charset="0"/>
                        </a:rPr>
                        <a:t>BTC</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79928716"/>
                  </a:ext>
                </a:extLst>
              </a:tr>
              <a:tr h="60786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2.3</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760208656"/>
                  </a:ext>
                </a:extLst>
              </a:tr>
              <a:tr h="610591">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634243071"/>
                  </a:ext>
                </a:extLst>
              </a:tr>
              <a:tr h="62790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Q3</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2.8</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415808797"/>
                  </a:ext>
                </a:extLst>
              </a:tr>
              <a:tr h="659807">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7.0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0950325"/>
                  </a:ext>
                </a:extLst>
              </a:tr>
            </a:tbl>
          </a:graphicData>
        </a:graphic>
      </p:graphicFrame>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3" name="Footer Placeholder 2">
            <a:extLst>
              <a:ext uri="{FF2B5EF4-FFF2-40B4-BE49-F238E27FC236}">
                <a16:creationId xmlns:a16="http://schemas.microsoft.com/office/drawing/2014/main" id="{D534491D-AF3A-C879-49E6-F11A17AC3008}"/>
              </a:ext>
            </a:extLst>
          </p:cNvPr>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120872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2"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9"/>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WEALTH IS THE ABILITY TO FULLY EXPERIENCE LIFE.</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p:txBody>
          <a:bodyPr/>
          <a:lstStyle/>
          <a:p>
            <a:r>
              <a:rPr lang="en-US" dirty="0"/>
              <a:t>-Henry David Thoreau</a:t>
            </a:r>
          </a:p>
        </p:txBody>
      </p:sp>
    </p:spTree>
    <p:extLst>
      <p:ext uri="{BB962C8B-B14F-4D97-AF65-F5344CB8AC3E}">
        <p14:creationId xmlns:p14="http://schemas.microsoft.com/office/powerpoint/2010/main" val="1213210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r>
              <a:rPr lang="en-US" dirty="0"/>
              <a:t>Used as in-game currency and traded with real world value</a:t>
            </a:r>
          </a:p>
          <a:p>
            <a:endParaRPr lang="en-US" dirty="0"/>
          </a:p>
        </p:txBody>
      </p:sp>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TYPES OF TOKENS</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dirty="0"/>
              <a:t>Payment</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r>
              <a:rPr lang="en-US" dirty="0"/>
              <a:t>Used to complete transactions anywhere crypto is accepted</a:t>
            </a:r>
          </a:p>
          <a:p>
            <a:endParaRPr lang="en-US" dirty="0"/>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dirty="0"/>
              <a:t>Utility</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r>
              <a:rPr lang="en-US" dirty="0"/>
              <a:t>These tokens have a specific use within a blockchain</a:t>
            </a:r>
          </a:p>
          <a:p>
            <a:endParaRPr lang="en-US" dirty="0"/>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dirty="0"/>
              <a:t>Security</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r>
              <a:rPr lang="en-US" dirty="0"/>
              <a:t>Tokens backed by securities</a:t>
            </a:r>
          </a:p>
          <a:p>
            <a:endParaRPr lang="en-US" dirty="0"/>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dirty="0"/>
              <a:t>NFT</a:t>
            </a:r>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r>
              <a:rPr lang="en-US" dirty="0"/>
              <a:t>Authenticates ownership of specific assets</a:t>
            </a:r>
          </a:p>
          <a:p>
            <a:endParaRPr lang="en-US" dirty="0"/>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dirty="0">
                <a:solidFill>
                  <a:schemeClr val="accent3">
                    <a:lumMod val="25000"/>
                  </a:schemeClr>
                </a:solidFill>
                <a:latin typeface="Tw Cen MT" panose="020B0602020104020603" pitchFamily="34" charset="77"/>
                <a:ea typeface="Source Sans Pro" panose="020B0503030403020204" pitchFamily="34" charset="0"/>
              </a:rPr>
              <a:t>Gaming</a:t>
            </a:r>
            <a:endParaRPr lang="en-US" dirty="0"/>
          </a:p>
        </p:txBody>
      </p:sp>
    </p:spTree>
    <p:extLst>
      <p:ext uri="{BB962C8B-B14F-4D97-AF65-F5344CB8AC3E}">
        <p14:creationId xmlns:p14="http://schemas.microsoft.com/office/powerpoint/2010/main" val="1430138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p:txBody>
          <a:bodyPr/>
          <a:lstStyle/>
          <a:p>
            <a:r>
              <a:rPr lang="en-US" dirty="0"/>
              <a:t>AREAS OF FOCUS</a:t>
            </a:r>
          </a:p>
        </p:txBody>
      </p:sp>
      <p:sp>
        <p:nvSpPr>
          <p:cNvPr id="3" name="Text Placeholder 2">
            <a:extLst>
              <a:ext uri="{FF2B5EF4-FFF2-40B4-BE49-F238E27FC236}">
                <a16:creationId xmlns:a16="http://schemas.microsoft.com/office/drawing/2014/main" id="{C31605EE-24B6-95D8-DE5E-BEC2F03ECECA}"/>
              </a:ext>
            </a:extLst>
          </p:cNvPr>
          <p:cNvSpPr>
            <a:spLocks noGrp="1"/>
          </p:cNvSpPr>
          <p:nvPr>
            <p:ph type="body" idx="1"/>
          </p:nvPr>
        </p:nvSpPr>
        <p:spPr/>
        <p:txBody>
          <a:bodyPr/>
          <a:lstStyle/>
          <a:p>
            <a:r>
              <a:rPr lang="en-US" dirty="0"/>
              <a:t>Portfolio diversification</a:t>
            </a:r>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p:txBody>
          <a:bodyPr/>
          <a:lstStyle/>
          <a:p>
            <a:r>
              <a:rPr lang="en-US" dirty="0"/>
              <a:t>Develop winning combinations to stay ahead of the market</a:t>
            </a:r>
          </a:p>
          <a:p>
            <a:r>
              <a:rPr lang="en-US" dirty="0"/>
              <a:t>Capitalize on direct ownership of digital coins</a:t>
            </a:r>
          </a:p>
          <a:p>
            <a:r>
              <a:rPr lang="en-US" dirty="0"/>
              <a:t>Invest in multiple blockchains​</a:t>
            </a:r>
          </a:p>
          <a:p>
            <a:endParaRPr lang="en-US" dirty="0"/>
          </a:p>
        </p:txBody>
      </p:sp>
      <p:sp>
        <p:nvSpPr>
          <p:cNvPr id="5" name="Text Placeholder 4">
            <a:extLst>
              <a:ext uri="{FF2B5EF4-FFF2-40B4-BE49-F238E27FC236}">
                <a16:creationId xmlns:a16="http://schemas.microsoft.com/office/drawing/2014/main" id="{6A1E0F07-3291-4EE2-1286-04C97165BA68}"/>
              </a:ext>
            </a:extLst>
          </p:cNvPr>
          <p:cNvSpPr>
            <a:spLocks noGrp="1"/>
          </p:cNvSpPr>
          <p:nvPr>
            <p:ph type="body" sz="quarter" idx="3"/>
          </p:nvPr>
        </p:nvSpPr>
        <p:spPr/>
        <p:txBody>
          <a:bodyPr/>
          <a:lstStyle/>
          <a:p>
            <a:r>
              <a:rPr lang="en-US" dirty="0"/>
              <a:t>Short and long-term goals</a:t>
            </a:r>
          </a:p>
        </p:txBody>
      </p:sp>
      <p:sp>
        <p:nvSpPr>
          <p:cNvPr id="6" name="Content Placeholder 5">
            <a:extLst>
              <a:ext uri="{FF2B5EF4-FFF2-40B4-BE49-F238E27FC236}">
                <a16:creationId xmlns:a16="http://schemas.microsoft.com/office/drawing/2014/main" id="{3DF22CC9-1295-2B21-05A9-68A44E669B8F}"/>
              </a:ext>
            </a:extLst>
          </p:cNvPr>
          <p:cNvSpPr>
            <a:spLocks noGrp="1"/>
          </p:cNvSpPr>
          <p:nvPr>
            <p:ph sz="quarter" idx="4"/>
          </p:nvPr>
        </p:nvSpPr>
        <p:spPr/>
        <p:txBody>
          <a:bodyPr/>
          <a:lstStyle/>
          <a:p>
            <a:r>
              <a:rPr lang="en-US" dirty="0"/>
              <a:t>Create an emergency fund</a:t>
            </a:r>
          </a:p>
          <a:p>
            <a:r>
              <a:rPr lang="en-US" dirty="0"/>
              <a:t>Add a second stream of income</a:t>
            </a:r>
          </a:p>
          <a:p>
            <a:r>
              <a:rPr lang="en-US" dirty="0"/>
              <a:t>Buy a house</a:t>
            </a:r>
          </a:p>
          <a:p>
            <a:r>
              <a:rPr lang="en-US" dirty="0"/>
              <a:t>Supplement retirement fund</a:t>
            </a:r>
          </a:p>
        </p:txBody>
      </p:sp>
      <p:sp>
        <p:nvSpPr>
          <p:cNvPr id="7" name="Footer Placeholder 6">
            <a:extLst>
              <a:ext uri="{FF2B5EF4-FFF2-40B4-BE49-F238E27FC236}">
                <a16:creationId xmlns:a16="http://schemas.microsoft.com/office/drawing/2014/main" id="{A9F57080-19CA-8BBA-6050-8494551D4615}"/>
              </a:ext>
            </a:extLst>
          </p:cNvPr>
          <p:cNvSpPr>
            <a:spLocks noGrp="1"/>
          </p:cNvSpPr>
          <p:nvPr>
            <p:ph type="ftr" sz="quarter" idx="11"/>
          </p:nvPr>
        </p:nvSpPr>
        <p:spPr/>
        <p:txBody>
          <a:bodyPr/>
          <a:lstStyle/>
          <a:p>
            <a:r>
              <a:rPr lang="en-US"/>
              <a:t>Crypto: investing &amp; trading</a:t>
            </a:r>
            <a:endParaRPr lang="en-US"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16</a:t>
            </a:fld>
            <a:endParaRPr lang="en-US" dirty="0"/>
          </a:p>
        </p:txBody>
      </p:sp>
    </p:spTree>
    <p:extLst>
      <p:ext uri="{BB962C8B-B14F-4D97-AF65-F5344CB8AC3E}">
        <p14:creationId xmlns:p14="http://schemas.microsoft.com/office/powerpoint/2010/main" val="765210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TEAM</a:t>
            </a:r>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a:t>Crypto: investing &amp; trading</a:t>
            </a:r>
            <a:endParaRPr lang="en-US" dirty="0"/>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Takuma Hayashi​</a:t>
            </a:r>
          </a:p>
        </p:txBody>
      </p:sp>
      <p:sp>
        <p:nvSpPr>
          <p:cNvPr id="4" name="Text Placeholder 3">
            <a:extLst>
              <a:ext uri="{FF2B5EF4-FFF2-40B4-BE49-F238E27FC236}">
                <a16:creationId xmlns:a16="http://schemas.microsoft.com/office/drawing/2014/main" id="{BF63BCC4-AF80-8D3B-413B-3F80C74503EE}"/>
              </a:ext>
            </a:extLst>
          </p:cNvPr>
          <p:cNvSpPr>
            <a:spLocks noGrp="1"/>
          </p:cNvSpPr>
          <p:nvPr>
            <p:ph type="body" sz="quarter" idx="13"/>
          </p:nvPr>
        </p:nvSpPr>
        <p:spPr/>
        <p:txBody>
          <a:bodyPr/>
          <a:lstStyle/>
          <a:p>
            <a:r>
              <a:rPr lang="en-US" dirty="0"/>
              <a:t>President</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8E956031-A8E2-FF88-2769-10FEB7B754A7}"/>
              </a:ext>
            </a:extLst>
          </p:cNvPr>
          <p:cNvSpPr>
            <a:spLocks noGrp="1"/>
          </p:cNvSpPr>
          <p:nvPr>
            <p:ph type="body" sz="quarter" idx="15"/>
          </p:nvPr>
        </p:nvSpPr>
        <p:spPr/>
        <p:txBody>
          <a:bodyPr/>
          <a:lstStyle/>
          <a:p>
            <a:r>
              <a:rPr lang="en-US" dirty="0"/>
              <a:t>Chief Executive Officer</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p:txBody>
          <a:bodyPr/>
          <a:lstStyle/>
          <a:p>
            <a:r>
              <a:rPr lang="en-US" dirty="0"/>
              <a:t>Flora Berggren​</a:t>
            </a:r>
          </a:p>
        </p:txBody>
      </p:sp>
      <p:sp>
        <p:nvSpPr>
          <p:cNvPr id="8" name="Text Placeholder 7">
            <a:extLst>
              <a:ext uri="{FF2B5EF4-FFF2-40B4-BE49-F238E27FC236}">
                <a16:creationId xmlns:a16="http://schemas.microsoft.com/office/drawing/2014/main" id="{869DE758-CE4B-6136-04AE-85B544CA6F5B}"/>
              </a:ext>
            </a:extLst>
          </p:cNvPr>
          <p:cNvSpPr>
            <a:spLocks noGrp="1"/>
          </p:cNvSpPr>
          <p:nvPr>
            <p:ph type="body" sz="quarter" idx="17"/>
          </p:nvPr>
        </p:nvSpPr>
        <p:spPr/>
        <p:txBody>
          <a:bodyPr/>
          <a:lstStyle/>
          <a:p>
            <a:r>
              <a:rPr lang="en-US" dirty="0"/>
              <a:t>Chief Operations Officer</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p:txBody>
          <a:bodyPr/>
          <a:lstStyle/>
          <a:p>
            <a:r>
              <a:rPr lang="en-US" dirty="0"/>
              <a:t>Rajesh Santoshi​</a:t>
            </a:r>
          </a:p>
        </p:txBody>
      </p:sp>
      <p:sp>
        <p:nvSpPr>
          <p:cNvPr id="10" name="Text Placeholder 9">
            <a:extLst>
              <a:ext uri="{FF2B5EF4-FFF2-40B4-BE49-F238E27FC236}">
                <a16:creationId xmlns:a16="http://schemas.microsoft.com/office/drawing/2014/main" id="{19AAB49A-6730-B2CF-9537-FF9551D4EB80}"/>
              </a:ext>
            </a:extLst>
          </p:cNvPr>
          <p:cNvSpPr>
            <a:spLocks noGrp="1"/>
          </p:cNvSpPr>
          <p:nvPr>
            <p:ph type="body" sz="quarter" idx="19"/>
          </p:nvPr>
        </p:nvSpPr>
        <p:spPr/>
        <p:txBody>
          <a:bodyPr/>
          <a:lstStyle/>
          <a:p>
            <a:r>
              <a:rPr lang="en-US" dirty="0"/>
              <a:t>VP Marketing</a:t>
            </a:r>
          </a:p>
        </p:txBody>
      </p:sp>
      <p:pic>
        <p:nvPicPr>
          <p:cNvPr id="16" name="Picture Placeholder 15" descr="Team member head shot&#10;">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t="45" b="45"/>
          <a:stretch/>
        </p:blipFill>
        <p:spPr/>
      </p:pic>
      <p:pic>
        <p:nvPicPr>
          <p:cNvPr id="17" name="Picture Placeholder 16" descr="Team member head shot&#10;">
            <a:extLst>
              <a:ext uri="{FF2B5EF4-FFF2-40B4-BE49-F238E27FC236}">
                <a16:creationId xmlns:a16="http://schemas.microsoft.com/office/drawing/2014/main" id="{8B1E138F-E5F8-7188-0E7F-C61CC315F3CA}"/>
              </a:ext>
            </a:extLst>
          </p:cNvPr>
          <p:cNvPicPr>
            <a:picLocks noGrp="1" noChangeAspect="1"/>
          </p:cNvPicPr>
          <p:nvPr>
            <p:ph type="pic" sz="quarter" idx="21"/>
          </p:nvPr>
        </p:nvPicPr>
        <p:blipFill rotWithShape="1">
          <a:blip r:embed="rId3"/>
          <a:srcRect/>
          <a:stretch/>
        </p:blipFill>
        <p:spPr/>
      </p:pic>
      <p:pic>
        <p:nvPicPr>
          <p:cNvPr id="18" name="Picture Placeholder 17" descr="Team member head shot&#10;">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rotWithShape="1">
          <a:blip r:embed="rId4"/>
          <a:srcRect/>
          <a:stretch/>
        </p:blipFill>
        <p:spPr/>
      </p:pic>
      <p:pic>
        <p:nvPicPr>
          <p:cNvPr id="19" name="Picture Placeholder 18" descr="Team member head shot&#10;">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l="174" r="174"/>
          <a:stretch/>
        </p:blipFill>
        <p:spPr/>
      </p:pic>
    </p:spTree>
    <p:extLst>
      <p:ext uri="{BB962C8B-B14F-4D97-AF65-F5344CB8AC3E}">
        <p14:creationId xmlns:p14="http://schemas.microsoft.com/office/powerpoint/2010/main" val="157956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EXTENDED TEAM</a:t>
            </a:r>
          </a:p>
        </p:txBody>
      </p:sp>
      <p:sp>
        <p:nvSpPr>
          <p:cNvPr id="2" name="Footer Placeholder 1">
            <a:extLst>
              <a:ext uri="{FF2B5EF4-FFF2-40B4-BE49-F238E27FC236}">
                <a16:creationId xmlns:a16="http://schemas.microsoft.com/office/drawing/2014/main" id="{E0C0AB0C-E0B6-7838-D865-2AB638122FD9}"/>
              </a:ext>
            </a:extLst>
          </p:cNvPr>
          <p:cNvSpPr>
            <a:spLocks noGrp="1"/>
          </p:cNvSpPr>
          <p:nvPr>
            <p:ph type="ftr" sz="quarter" idx="10"/>
          </p:nvPr>
        </p:nvSpPr>
        <p:spPr/>
        <p:txBody>
          <a:bodyPr/>
          <a:lstStyle/>
          <a:p>
            <a:r>
              <a:rPr lang="en-US"/>
              <a:t>Crypto: investing &amp; trading</a:t>
            </a:r>
            <a:endParaRPr lang="en-US" dirty="0"/>
          </a:p>
        </p:txBody>
      </p:sp>
      <p:sp>
        <p:nvSpPr>
          <p:cNvPr id="11" name="Slide Number Placeholder 10">
            <a:extLst>
              <a:ext uri="{FF2B5EF4-FFF2-40B4-BE49-F238E27FC236}">
                <a16:creationId xmlns:a16="http://schemas.microsoft.com/office/drawing/2014/main" id="{F02CA379-5C0D-5E21-B070-E880A01BB9A7}"/>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Takuma Hayashi​</a:t>
            </a:r>
          </a:p>
        </p:txBody>
      </p:sp>
      <p:sp>
        <p:nvSpPr>
          <p:cNvPr id="4" name="Text Placeholder 3">
            <a:extLst>
              <a:ext uri="{FF2B5EF4-FFF2-40B4-BE49-F238E27FC236}">
                <a16:creationId xmlns:a16="http://schemas.microsoft.com/office/drawing/2014/main" id="{BF63BCC4-AF80-8D3B-413B-3F80C74503EE}"/>
              </a:ext>
            </a:extLst>
          </p:cNvPr>
          <p:cNvSpPr>
            <a:spLocks noGrp="1"/>
          </p:cNvSpPr>
          <p:nvPr>
            <p:ph type="body" sz="quarter" idx="13"/>
          </p:nvPr>
        </p:nvSpPr>
        <p:spPr/>
        <p:txBody>
          <a:bodyPr/>
          <a:lstStyle/>
          <a:p>
            <a:r>
              <a:rPr lang="en-US" dirty="0"/>
              <a:t>President</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8E956031-A8E2-FF88-2769-10FEB7B754A7}"/>
              </a:ext>
            </a:extLst>
          </p:cNvPr>
          <p:cNvSpPr>
            <a:spLocks noGrp="1"/>
          </p:cNvSpPr>
          <p:nvPr>
            <p:ph type="body" sz="quarter" idx="15"/>
          </p:nvPr>
        </p:nvSpPr>
        <p:spPr/>
        <p:txBody>
          <a:bodyPr/>
          <a:lstStyle/>
          <a:p>
            <a:r>
              <a:rPr lang="en-US" dirty="0"/>
              <a:t>Chief Executive Officer</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p:txBody>
          <a:bodyPr/>
          <a:lstStyle/>
          <a:p>
            <a:r>
              <a:rPr lang="en-US" dirty="0"/>
              <a:t>Flora Berggren​</a:t>
            </a:r>
          </a:p>
        </p:txBody>
      </p:sp>
      <p:sp>
        <p:nvSpPr>
          <p:cNvPr id="8" name="Text Placeholder 7">
            <a:extLst>
              <a:ext uri="{FF2B5EF4-FFF2-40B4-BE49-F238E27FC236}">
                <a16:creationId xmlns:a16="http://schemas.microsoft.com/office/drawing/2014/main" id="{869DE758-CE4B-6136-04AE-85B544CA6F5B}"/>
              </a:ext>
            </a:extLst>
          </p:cNvPr>
          <p:cNvSpPr>
            <a:spLocks noGrp="1"/>
          </p:cNvSpPr>
          <p:nvPr>
            <p:ph type="body" sz="quarter" idx="17"/>
          </p:nvPr>
        </p:nvSpPr>
        <p:spPr/>
        <p:txBody>
          <a:bodyPr/>
          <a:lstStyle/>
          <a:p>
            <a:r>
              <a:rPr lang="en-US" dirty="0"/>
              <a:t>Chief Operations Officer</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p:txBody>
          <a:bodyPr/>
          <a:lstStyle/>
          <a:p>
            <a:r>
              <a:rPr lang="en-US" dirty="0"/>
              <a:t>Rajesh Santoshi​</a:t>
            </a:r>
          </a:p>
        </p:txBody>
      </p:sp>
      <p:sp>
        <p:nvSpPr>
          <p:cNvPr id="10" name="Text Placeholder 9">
            <a:extLst>
              <a:ext uri="{FF2B5EF4-FFF2-40B4-BE49-F238E27FC236}">
                <a16:creationId xmlns:a16="http://schemas.microsoft.com/office/drawing/2014/main" id="{19AAB49A-6730-B2CF-9537-FF9551D4EB80}"/>
              </a:ext>
            </a:extLst>
          </p:cNvPr>
          <p:cNvSpPr>
            <a:spLocks noGrp="1"/>
          </p:cNvSpPr>
          <p:nvPr>
            <p:ph type="body" sz="quarter" idx="19"/>
          </p:nvPr>
        </p:nvSpPr>
        <p:spPr/>
        <p:txBody>
          <a:bodyPr/>
          <a:lstStyle/>
          <a:p>
            <a:r>
              <a:rPr lang="en-US" dirty="0"/>
              <a:t>VP Marketing</a:t>
            </a:r>
          </a:p>
        </p:txBody>
      </p:sp>
      <p:pic>
        <p:nvPicPr>
          <p:cNvPr id="16" name="Picture Placeholder 15" descr="Team member head shot&#10;">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a:stretch/>
        </p:blipFill>
        <p:spPr/>
      </p:pic>
      <p:pic>
        <p:nvPicPr>
          <p:cNvPr id="17" name="Picture Placeholder 16" descr="Team member head shot&#10;">
            <a:extLst>
              <a:ext uri="{FF2B5EF4-FFF2-40B4-BE49-F238E27FC236}">
                <a16:creationId xmlns:a16="http://schemas.microsoft.com/office/drawing/2014/main" id="{8B1E138F-E5F8-7188-0E7F-C61CC315F3CA}"/>
              </a:ext>
            </a:extLst>
          </p:cNvPr>
          <p:cNvPicPr>
            <a:picLocks noGrp="1" noChangeAspect="1"/>
          </p:cNvPicPr>
          <p:nvPr>
            <p:ph type="pic" sz="quarter" idx="21"/>
          </p:nvPr>
        </p:nvPicPr>
        <p:blipFill rotWithShape="1">
          <a:blip r:embed="rId3"/>
          <a:srcRect t="75" b="75"/>
          <a:stretch/>
        </p:blipFill>
        <p:spPr/>
      </p:pic>
      <p:pic>
        <p:nvPicPr>
          <p:cNvPr id="18" name="Picture Placeholder 17" descr="Team member head shot&#10;">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rotWithShape="1">
          <a:blip r:embed="rId4"/>
          <a:srcRect t="75" b="75"/>
          <a:stretch/>
        </p:blipFill>
        <p:spPr/>
      </p:pic>
      <p:pic>
        <p:nvPicPr>
          <p:cNvPr id="19" name="Picture Placeholder 18" descr="Team member head shot&#10;">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l="99" r="99"/>
          <a:stretch/>
        </p:blipFill>
        <p:spPr/>
      </p:pic>
      <p:pic>
        <p:nvPicPr>
          <p:cNvPr id="139" name="Picture Placeholder 138" descr="Team member head shot&#10;">
            <a:extLst>
              <a:ext uri="{FF2B5EF4-FFF2-40B4-BE49-F238E27FC236}">
                <a16:creationId xmlns:a16="http://schemas.microsoft.com/office/drawing/2014/main" id="{40505ADD-6A41-FEA2-952B-68B8652C37DD}"/>
              </a:ext>
            </a:extLst>
          </p:cNvPr>
          <p:cNvPicPr>
            <a:picLocks noGrp="1" noChangeAspect="1"/>
          </p:cNvPicPr>
          <p:nvPr>
            <p:ph type="pic" sz="quarter" idx="24"/>
          </p:nvPr>
        </p:nvPicPr>
        <p:blipFill rotWithShape="1">
          <a:blip r:embed="rId6"/>
          <a:srcRect/>
          <a:stretch/>
        </p:blipFill>
        <p:spPr/>
      </p:pic>
      <p:pic>
        <p:nvPicPr>
          <p:cNvPr id="140" name="Picture Placeholder 139" descr="Team member head shot&#10;">
            <a:extLst>
              <a:ext uri="{FF2B5EF4-FFF2-40B4-BE49-F238E27FC236}">
                <a16:creationId xmlns:a16="http://schemas.microsoft.com/office/drawing/2014/main" id="{DAE46AC2-4E04-644A-503C-188DFB2C3463}"/>
              </a:ext>
            </a:extLst>
          </p:cNvPr>
          <p:cNvPicPr>
            <a:picLocks noGrp="1" noChangeAspect="1"/>
          </p:cNvPicPr>
          <p:nvPr>
            <p:ph type="pic" sz="quarter" idx="25"/>
          </p:nvPr>
        </p:nvPicPr>
        <p:blipFill rotWithShape="1">
          <a:blip r:embed="rId7"/>
          <a:srcRect t="75" b="75"/>
          <a:stretch/>
        </p:blipFill>
        <p:spPr/>
      </p:pic>
      <p:pic>
        <p:nvPicPr>
          <p:cNvPr id="141" name="Picture Placeholder 140" descr="Team member head shot&#10;">
            <a:extLst>
              <a:ext uri="{FF2B5EF4-FFF2-40B4-BE49-F238E27FC236}">
                <a16:creationId xmlns:a16="http://schemas.microsoft.com/office/drawing/2014/main" id="{105B8828-F685-63DD-6F9F-62F8A8DA6D06}"/>
              </a:ext>
            </a:extLst>
          </p:cNvPr>
          <p:cNvPicPr>
            <a:picLocks noGrp="1" noChangeAspect="1"/>
          </p:cNvPicPr>
          <p:nvPr>
            <p:ph type="pic" sz="quarter" idx="26"/>
          </p:nvPr>
        </p:nvPicPr>
        <p:blipFill rotWithShape="1">
          <a:blip r:embed="rId8"/>
          <a:srcRect l="291" r="291"/>
          <a:stretch/>
        </p:blipFill>
        <p:spPr/>
      </p:pic>
      <p:pic>
        <p:nvPicPr>
          <p:cNvPr id="142" name="Picture Placeholder 141" descr="Team member head shot&#10;">
            <a:extLst>
              <a:ext uri="{FF2B5EF4-FFF2-40B4-BE49-F238E27FC236}">
                <a16:creationId xmlns:a16="http://schemas.microsoft.com/office/drawing/2014/main" id="{E6A455C2-70F1-6DAE-26E6-C7AAE0CFA814}"/>
              </a:ext>
            </a:extLst>
          </p:cNvPr>
          <p:cNvPicPr>
            <a:picLocks noGrp="1" noChangeAspect="1"/>
          </p:cNvPicPr>
          <p:nvPr>
            <p:ph type="pic" sz="quarter" idx="27"/>
          </p:nvPr>
        </p:nvPicPr>
        <p:blipFill rotWithShape="1">
          <a:blip r:embed="rId9"/>
          <a:srcRect l="291" r="291"/>
          <a:stretch/>
        </p:blipFill>
        <p:spPr/>
      </p:pic>
      <p:sp>
        <p:nvSpPr>
          <p:cNvPr id="131" name="Text Placeholder 130">
            <a:extLst>
              <a:ext uri="{FF2B5EF4-FFF2-40B4-BE49-F238E27FC236}">
                <a16:creationId xmlns:a16="http://schemas.microsoft.com/office/drawing/2014/main" id="{29B0FDD4-0C9D-9FEE-0CB5-5341E9A67D6A}"/>
              </a:ext>
            </a:extLst>
          </p:cNvPr>
          <p:cNvSpPr>
            <a:spLocks noGrp="1"/>
          </p:cNvSpPr>
          <p:nvPr>
            <p:ph type="body" sz="quarter" idx="28"/>
          </p:nvPr>
        </p:nvSpPr>
        <p:spPr/>
        <p:txBody>
          <a:bodyPr/>
          <a:lstStyle/>
          <a:p>
            <a:r>
              <a:rPr lang="en-US" dirty="0"/>
              <a:t>Graham Barnes</a:t>
            </a:r>
          </a:p>
        </p:txBody>
      </p:sp>
      <p:sp>
        <p:nvSpPr>
          <p:cNvPr id="132" name="Text Placeholder 131">
            <a:extLst>
              <a:ext uri="{FF2B5EF4-FFF2-40B4-BE49-F238E27FC236}">
                <a16:creationId xmlns:a16="http://schemas.microsoft.com/office/drawing/2014/main" id="{0E6B790C-A9A2-BF33-11DC-2AA2B45ADDDE}"/>
              </a:ext>
            </a:extLst>
          </p:cNvPr>
          <p:cNvSpPr>
            <a:spLocks noGrp="1"/>
          </p:cNvSpPr>
          <p:nvPr>
            <p:ph type="body" sz="quarter" idx="29"/>
          </p:nvPr>
        </p:nvSpPr>
        <p:spPr/>
        <p:txBody>
          <a:bodyPr/>
          <a:lstStyle/>
          <a:p>
            <a:r>
              <a:rPr lang="en-US" dirty="0"/>
              <a:t>VP Product</a:t>
            </a:r>
          </a:p>
        </p:txBody>
      </p:sp>
      <p:sp>
        <p:nvSpPr>
          <p:cNvPr id="133" name="Text Placeholder 132">
            <a:extLst>
              <a:ext uri="{FF2B5EF4-FFF2-40B4-BE49-F238E27FC236}">
                <a16:creationId xmlns:a16="http://schemas.microsoft.com/office/drawing/2014/main" id="{F73428BF-556B-39B3-A2E1-A3479B7A4368}"/>
              </a:ext>
            </a:extLst>
          </p:cNvPr>
          <p:cNvSpPr>
            <a:spLocks noGrp="1"/>
          </p:cNvSpPr>
          <p:nvPr>
            <p:ph type="body" sz="quarter" idx="30"/>
          </p:nvPr>
        </p:nvSpPr>
        <p:spPr/>
        <p:txBody>
          <a:bodyPr/>
          <a:lstStyle/>
          <a:p>
            <a:r>
              <a:rPr lang="en-US" dirty="0"/>
              <a:t>Rowan Murphy</a:t>
            </a:r>
          </a:p>
        </p:txBody>
      </p:sp>
      <p:sp>
        <p:nvSpPr>
          <p:cNvPr id="134" name="Text Placeholder 133">
            <a:extLst>
              <a:ext uri="{FF2B5EF4-FFF2-40B4-BE49-F238E27FC236}">
                <a16:creationId xmlns:a16="http://schemas.microsoft.com/office/drawing/2014/main" id="{3519B91A-73EE-B2B8-4875-2C6A0113D333}"/>
              </a:ext>
            </a:extLst>
          </p:cNvPr>
          <p:cNvSpPr>
            <a:spLocks noGrp="1"/>
          </p:cNvSpPr>
          <p:nvPr>
            <p:ph type="body" sz="quarter" idx="31"/>
          </p:nvPr>
        </p:nvSpPr>
        <p:spPr/>
        <p:txBody>
          <a:bodyPr/>
          <a:lstStyle/>
          <a:p>
            <a:r>
              <a:rPr lang="en-US" dirty="0"/>
              <a:t>SEO Strategist</a:t>
            </a:r>
          </a:p>
        </p:txBody>
      </p:sp>
      <p:sp>
        <p:nvSpPr>
          <p:cNvPr id="135" name="Text Placeholder 134">
            <a:extLst>
              <a:ext uri="{FF2B5EF4-FFF2-40B4-BE49-F238E27FC236}">
                <a16:creationId xmlns:a16="http://schemas.microsoft.com/office/drawing/2014/main" id="{747BF9B3-DF8F-789C-9AF6-94771E1AF5FE}"/>
              </a:ext>
            </a:extLst>
          </p:cNvPr>
          <p:cNvSpPr>
            <a:spLocks noGrp="1"/>
          </p:cNvSpPr>
          <p:nvPr>
            <p:ph type="body" sz="quarter" idx="32"/>
          </p:nvPr>
        </p:nvSpPr>
        <p:spPr/>
        <p:txBody>
          <a:bodyPr/>
          <a:lstStyle/>
          <a:p>
            <a:r>
              <a:rPr lang="en-US" dirty="0"/>
              <a:t>Elizabeth Moore</a:t>
            </a:r>
          </a:p>
        </p:txBody>
      </p:sp>
      <p:sp>
        <p:nvSpPr>
          <p:cNvPr id="136" name="Text Placeholder 135">
            <a:extLst>
              <a:ext uri="{FF2B5EF4-FFF2-40B4-BE49-F238E27FC236}">
                <a16:creationId xmlns:a16="http://schemas.microsoft.com/office/drawing/2014/main" id="{A2297428-B6BC-F5B5-C82D-3BC4408EC576}"/>
              </a:ext>
            </a:extLst>
          </p:cNvPr>
          <p:cNvSpPr>
            <a:spLocks noGrp="1"/>
          </p:cNvSpPr>
          <p:nvPr>
            <p:ph type="body" sz="quarter" idx="33"/>
          </p:nvPr>
        </p:nvSpPr>
        <p:spPr/>
        <p:txBody>
          <a:bodyPr/>
          <a:lstStyle/>
          <a:p>
            <a:r>
              <a:rPr lang="en-US" dirty="0"/>
              <a:t>Product Designer</a:t>
            </a:r>
          </a:p>
        </p:txBody>
      </p:sp>
      <p:sp>
        <p:nvSpPr>
          <p:cNvPr id="137" name="Text Placeholder 136">
            <a:extLst>
              <a:ext uri="{FF2B5EF4-FFF2-40B4-BE49-F238E27FC236}">
                <a16:creationId xmlns:a16="http://schemas.microsoft.com/office/drawing/2014/main" id="{651B92A3-1DB6-8A7F-09B7-C7969D53FB3A}"/>
              </a:ext>
            </a:extLst>
          </p:cNvPr>
          <p:cNvSpPr>
            <a:spLocks noGrp="1"/>
          </p:cNvSpPr>
          <p:nvPr>
            <p:ph type="body" sz="quarter" idx="34"/>
          </p:nvPr>
        </p:nvSpPr>
        <p:spPr/>
        <p:txBody>
          <a:bodyPr/>
          <a:lstStyle/>
          <a:p>
            <a:r>
              <a:rPr lang="en-US" dirty="0"/>
              <a:t>Robin Kline</a:t>
            </a:r>
          </a:p>
        </p:txBody>
      </p:sp>
      <p:sp>
        <p:nvSpPr>
          <p:cNvPr id="138" name="Text Placeholder 137">
            <a:extLst>
              <a:ext uri="{FF2B5EF4-FFF2-40B4-BE49-F238E27FC236}">
                <a16:creationId xmlns:a16="http://schemas.microsoft.com/office/drawing/2014/main" id="{462B07C6-5B4D-AB97-3376-C4F8BFC2C143}"/>
              </a:ext>
            </a:extLst>
          </p:cNvPr>
          <p:cNvSpPr>
            <a:spLocks noGrp="1"/>
          </p:cNvSpPr>
          <p:nvPr>
            <p:ph type="body" sz="quarter" idx="35"/>
          </p:nvPr>
        </p:nvSpPr>
        <p:spPr/>
        <p:txBody>
          <a:bodyPr/>
          <a:lstStyle/>
          <a:p>
            <a:r>
              <a:rPr lang="en-US" dirty="0"/>
              <a:t>Content Developer</a:t>
            </a:r>
          </a:p>
        </p:txBody>
      </p:sp>
    </p:spTree>
    <p:extLst>
      <p:ext uri="{BB962C8B-B14F-4D97-AF65-F5344CB8AC3E}">
        <p14:creationId xmlns:p14="http://schemas.microsoft.com/office/powerpoint/2010/main" val="84060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dirty="0">
                <a:ln w="28575">
                  <a:noFill/>
                  <a:prstDash val="solid"/>
                </a:ln>
                <a:latin typeface="Tw Cen MT" panose="020B0602020104020603" pitchFamily="34" charset="77"/>
                <a:ea typeface="Verdana" panose="020B0604030504040204" pitchFamily="34" charset="0"/>
                <a:cs typeface="Verdana" panose="020B0604030504040204" pitchFamily="34" charset="0"/>
              </a:rPr>
              <a:t>SUMMARY</a:t>
            </a:r>
            <a:endParaRPr lang="en-US" dirty="0"/>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r>
              <a:rPr lang="en-US" dirty="0">
                <a:latin typeface="Segoe UI Light" panose="020B0502040204020203" pitchFamily="34" charset="0"/>
                <a:ea typeface="+mn-lt"/>
                <a:cs typeface="Segoe UI Light" panose="020B0502040204020203" pitchFamily="34" charset="0"/>
              </a:rPr>
              <a:t>At Krypto Logics, we believe in giving 110%. By using our next-generation data architecture, we help investors virtually manage their portfolios. We thrive because of our market knowledge and great team. As our CEO says, "Efficiencies will come from proactively transforming how we do business."</a:t>
            </a:r>
          </a:p>
          <a:p>
            <a:endParaRPr lang="en-US" dirty="0"/>
          </a:p>
        </p:txBody>
      </p:sp>
    </p:spTree>
    <p:extLst>
      <p:ext uri="{BB962C8B-B14F-4D97-AF65-F5344CB8AC3E}">
        <p14:creationId xmlns:p14="http://schemas.microsoft.com/office/powerpoint/2010/main" val="195875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2355831" y="822960"/>
            <a:ext cx="8878824" cy="1069848"/>
          </a:xfrm>
        </p:spPr>
        <p:txBody>
          <a:bodyPr/>
          <a:lstStyle/>
          <a:p>
            <a:r>
              <a:rPr lang="en-US" dirty="0"/>
              <a:t>Why Build This Pipeline?</a:t>
            </a:r>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p:txBody>
          <a:bodyPr/>
          <a:lstStyle/>
          <a:p>
            <a:r>
              <a:rPr lang="en-US" dirty="0"/>
              <a:t>Business Problem</a:t>
            </a:r>
          </a:p>
          <a:p>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r>
              <a:rPr lang="en-US" dirty="0"/>
              <a:t>The bank issues cash loans.</a:t>
            </a:r>
          </a:p>
          <a:p>
            <a:r>
              <a:rPr lang="en-US" dirty="0"/>
              <a:t>Need to predict loan default risk at the point of application.</a:t>
            </a:r>
          </a:p>
          <a:p>
            <a:r>
              <a:rPr lang="en-US" dirty="0"/>
              <a:t>Why?</a:t>
            </a:r>
          </a:p>
          <a:p>
            <a:pPr lvl="1"/>
            <a:r>
              <a:rPr lang="en-US" dirty="0"/>
              <a:t>Reduce credit losses.</a:t>
            </a:r>
          </a:p>
          <a:p>
            <a:pPr lvl="1"/>
            <a:r>
              <a:rPr lang="en-US" dirty="0"/>
              <a:t>Support responsible lending.</a:t>
            </a:r>
          </a:p>
          <a:p>
            <a:pPr lvl="1"/>
            <a:r>
              <a:rPr lang="en-US" dirty="0"/>
              <a:t>Improve regulatory compliance.</a:t>
            </a:r>
          </a:p>
          <a:p>
            <a:endParaRPr lang="en-US" dirty="0"/>
          </a:p>
        </p:txBody>
      </p:sp>
      <p:sp>
        <p:nvSpPr>
          <p:cNvPr id="5" name="Text Placeholder 4">
            <a:extLst>
              <a:ext uri="{FF2B5EF4-FFF2-40B4-BE49-F238E27FC236}">
                <a16:creationId xmlns:a16="http://schemas.microsoft.com/office/drawing/2014/main" id="{BE5F7BD8-DA37-58AB-1F45-D0F045DF4B7B}"/>
              </a:ext>
            </a:extLst>
          </p:cNvPr>
          <p:cNvSpPr>
            <a:spLocks noGrp="1"/>
          </p:cNvSpPr>
          <p:nvPr>
            <p:ph type="body" sz="quarter" idx="3"/>
          </p:nvPr>
        </p:nvSpPr>
        <p:spPr/>
        <p:txBody>
          <a:bodyPr/>
          <a:lstStyle/>
          <a:p>
            <a:r>
              <a:rPr lang="en-US" dirty="0"/>
              <a:t>Technical Objective</a:t>
            </a:r>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a:xfrm>
            <a:off x="4754881" y="2743200"/>
            <a:ext cx="5241175" cy="2578608"/>
          </a:xfrm>
        </p:spPr>
        <p:txBody>
          <a:bodyPr/>
          <a:lstStyle/>
          <a:p>
            <a:pPr>
              <a:defRPr sz="1800"/>
            </a:pPr>
            <a:r>
              <a:rPr lang="en-US" altLang="zh-HK" dirty="0"/>
              <a:t>Build a structured, reproducible and auditable data pipeline following medallion architecture.</a:t>
            </a:r>
          </a:p>
          <a:p>
            <a:pPr>
              <a:defRPr sz="1800"/>
            </a:pPr>
            <a:r>
              <a:rPr lang="en-US" altLang="zh-HK" dirty="0"/>
              <a:t>Outputs:</a:t>
            </a:r>
          </a:p>
          <a:p>
            <a:pPr lvl="1">
              <a:defRPr sz="1800"/>
            </a:pPr>
            <a:r>
              <a:rPr lang="en-US" altLang="zh-HK" dirty="0"/>
              <a:t>Feature Store (Gold): model-ready features.</a:t>
            </a:r>
          </a:p>
          <a:p>
            <a:pPr lvl="1">
              <a:defRPr sz="1800"/>
            </a:pPr>
            <a:r>
              <a:rPr lang="en-US" altLang="zh-HK" dirty="0"/>
              <a:t>Label Store (Gold): default labels</a:t>
            </a:r>
          </a:p>
          <a:p>
            <a:pPr>
              <a:defRPr sz="1800"/>
            </a:pPr>
            <a:r>
              <a:rPr lang="en-US" altLang="zh-HK" dirty="0"/>
              <a:t>Ensure:</a:t>
            </a:r>
          </a:p>
          <a:p>
            <a:pPr lvl="1">
              <a:defRPr sz="1800"/>
            </a:pPr>
            <a:r>
              <a:rPr lang="en-US" altLang="zh-HK" dirty="0"/>
              <a:t>Clean, consistent data</a:t>
            </a:r>
          </a:p>
          <a:p>
            <a:pPr lvl="1">
              <a:defRPr sz="1800"/>
            </a:pPr>
            <a:r>
              <a:rPr lang="en-US" altLang="zh-HK" dirty="0"/>
              <a:t>Scalable for future loan risk ML models</a:t>
            </a:r>
          </a:p>
          <a:p>
            <a:pPr lvl="1">
              <a:defRPr sz="1800"/>
            </a:pPr>
            <a:r>
              <a:rPr lang="en-US" altLang="zh-HK" dirty="0"/>
              <a:t>Traceable from raw to Model.</a:t>
            </a:r>
          </a:p>
          <a:p>
            <a:endParaRPr lang="en-US" dirty="0"/>
          </a:p>
          <a:p>
            <a:endParaRPr lang="en-US" dirty="0"/>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16" name="Graphic 15" descr="Target with solid fill">
            <a:extLst>
              <a:ext uri="{FF2B5EF4-FFF2-40B4-BE49-F238E27FC236}">
                <a16:creationId xmlns:a16="http://schemas.microsoft.com/office/drawing/2014/main" id="{C96E723F-5581-A138-C871-CF19669A1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18" y="1114321"/>
            <a:ext cx="914400" cy="914400"/>
          </a:xfrm>
          <a:prstGeom prst="rect">
            <a:avLst/>
          </a:prstGeom>
        </p:spPr>
      </p:pic>
    </p:spTree>
    <p:extLst>
      <p:ext uri="{BB962C8B-B14F-4D97-AF65-F5344CB8AC3E}">
        <p14:creationId xmlns:p14="http://schemas.microsoft.com/office/powerpoint/2010/main" val="187708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dirty="0">
                <a:ln w="28575">
                  <a:noFill/>
                  <a:prstDash val="solid"/>
                </a:ln>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Mirjam Nilsson​</a:t>
            </a:r>
          </a:p>
          <a:p>
            <a:pPr algn="l"/>
            <a:r>
              <a:rPr lang="en-US" dirty="0">
                <a:latin typeface="Segoe UI Light" panose="020B0502040204020203" pitchFamily="34" charset="0"/>
                <a:cs typeface="Segoe UI Light" panose="020B0502040204020203" pitchFamily="34" charset="0"/>
              </a:rPr>
              <a:t>mirjam@greatsiteaddress.com </a:t>
            </a:r>
            <a:endParaRPr lang="en-US" dirty="0">
              <a:latin typeface="Segoe UI Light" panose="020B0502040204020203" pitchFamily="34" charset="0"/>
              <a:ea typeface="Calibri"/>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www.greatsiteaddress.com </a:t>
            </a:r>
            <a:endParaRPr lang="en-US" dirty="0">
              <a:latin typeface="Segoe UI Light" panose="020B0502040204020203" pitchFamily="34" charset="0"/>
              <a:ea typeface="Calibri" panose="020F0502020204030204"/>
              <a:cs typeface="Segoe UI Light" panose="020B0502040204020203" pitchFamily="34" charset="0"/>
            </a:endParaRPr>
          </a:p>
          <a:p>
            <a:endParaRPr lang="en-US" dirty="0"/>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a:extLst>
            <a:ext uri="{FF2B5EF4-FFF2-40B4-BE49-F238E27FC236}">
              <a16:creationId xmlns:a16="http://schemas.microsoft.com/office/drawing/2014/main" id="{9664A991-FA54-E99A-8E9C-AD254AD19CA8}"/>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86575217-11E2-0A22-5994-CE479FED1E8D}"/>
              </a:ext>
            </a:extLst>
          </p:cNvPr>
          <p:cNvSpPr>
            <a:spLocks/>
          </p:cNvSpPr>
          <p:nvPr/>
        </p:nvSpPr>
        <p:spPr>
          <a:xfrm>
            <a:off x="2665375" y="1932713"/>
            <a:ext cx="6556663" cy="2724912"/>
          </a:xfrm>
          <a:prstGeom prst="roundRect">
            <a:avLst>
              <a:gd name="adj" fmla="val 4827"/>
            </a:avLst>
          </a:prstGeom>
          <a:solidFill>
            <a:schemeClr val="bg1">
              <a:lumMod val="85000"/>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HK" altLang="en-US" dirty="0"/>
          </a:p>
        </p:txBody>
      </p:sp>
      <p:sp>
        <p:nvSpPr>
          <p:cNvPr id="2" name="Title 1">
            <a:extLst>
              <a:ext uri="{FF2B5EF4-FFF2-40B4-BE49-F238E27FC236}">
                <a16:creationId xmlns:a16="http://schemas.microsoft.com/office/drawing/2014/main" id="{3303D0A8-13D2-09F3-219C-38156020085F}"/>
              </a:ext>
            </a:extLst>
          </p:cNvPr>
          <p:cNvSpPr>
            <a:spLocks noGrp="1"/>
          </p:cNvSpPr>
          <p:nvPr>
            <p:ph type="title"/>
          </p:nvPr>
        </p:nvSpPr>
        <p:spPr>
          <a:xfrm>
            <a:off x="1545336" y="22858"/>
            <a:ext cx="8878824" cy="1069848"/>
          </a:xfrm>
        </p:spPr>
        <p:txBody>
          <a:bodyPr/>
          <a:lstStyle/>
          <a:p>
            <a:r>
              <a:rPr lang="en-US" altLang="zh-HK" dirty="0"/>
              <a:t>Architecture Overview</a:t>
            </a:r>
            <a:endParaRPr lang="en-US" dirty="0"/>
          </a:p>
        </p:txBody>
      </p:sp>
      <p:sp>
        <p:nvSpPr>
          <p:cNvPr id="15" name="Text Placeholder 14">
            <a:extLst>
              <a:ext uri="{FF2B5EF4-FFF2-40B4-BE49-F238E27FC236}">
                <a16:creationId xmlns:a16="http://schemas.microsoft.com/office/drawing/2014/main" id="{92B8F584-2104-8F4B-AC30-4854E003473A}"/>
              </a:ext>
            </a:extLst>
          </p:cNvPr>
          <p:cNvSpPr>
            <a:spLocks noGrp="1"/>
          </p:cNvSpPr>
          <p:nvPr>
            <p:ph type="body" idx="1"/>
          </p:nvPr>
        </p:nvSpPr>
        <p:spPr>
          <a:xfrm>
            <a:off x="3590838" y="2501055"/>
            <a:ext cx="1112722" cy="493776"/>
          </a:xfrm>
        </p:spPr>
        <p:txBody>
          <a:bodyPr/>
          <a:lstStyle/>
          <a:p>
            <a:r>
              <a:rPr lang="en-US" altLang="zh-HK" sz="2000" b="0" dirty="0">
                <a:solidFill>
                  <a:srgbClr val="D0B74C"/>
                </a:solidFill>
              </a:rPr>
              <a:t>Bronze</a:t>
            </a:r>
            <a:endParaRPr lang="zh-HK" altLang="en-US" sz="2000" b="0" dirty="0">
              <a:solidFill>
                <a:srgbClr val="D0B74C"/>
              </a:solidFill>
            </a:endParaRPr>
          </a:p>
        </p:txBody>
      </p:sp>
      <p:sp>
        <p:nvSpPr>
          <p:cNvPr id="4" name="Content Placeholder 3">
            <a:extLst>
              <a:ext uri="{FF2B5EF4-FFF2-40B4-BE49-F238E27FC236}">
                <a16:creationId xmlns:a16="http://schemas.microsoft.com/office/drawing/2014/main" id="{BFCCF6EE-8682-36B1-ECCE-78913B4DAB8F}"/>
              </a:ext>
            </a:extLst>
          </p:cNvPr>
          <p:cNvSpPr>
            <a:spLocks noGrp="1"/>
          </p:cNvSpPr>
          <p:nvPr>
            <p:ph sz="half" idx="2"/>
          </p:nvPr>
        </p:nvSpPr>
        <p:spPr>
          <a:xfrm>
            <a:off x="2736146" y="5027221"/>
            <a:ext cx="2103417" cy="799440"/>
          </a:xfrm>
        </p:spPr>
        <p:txBody>
          <a:bodyPr/>
          <a:lstStyle/>
          <a:p>
            <a:pPr marL="0" indent="0">
              <a:buNone/>
            </a:pPr>
            <a:r>
              <a:rPr lang="en-US" altLang="zh-HK" sz="1600" dirty="0"/>
              <a:t>“Landing zone” for raw data, no schema needed.</a:t>
            </a:r>
            <a:endParaRPr lang="en-US" sz="1600" dirty="0"/>
          </a:p>
          <a:p>
            <a:endParaRPr lang="en-US" dirty="0"/>
          </a:p>
        </p:txBody>
      </p:sp>
      <p:sp>
        <p:nvSpPr>
          <p:cNvPr id="8" name="Slide Number Placeholder 7">
            <a:extLst>
              <a:ext uri="{FF2B5EF4-FFF2-40B4-BE49-F238E27FC236}">
                <a16:creationId xmlns:a16="http://schemas.microsoft.com/office/drawing/2014/main" id="{9855B7CD-A9EB-3785-A24B-6B46E4E8A1C5}"/>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17" name="Picture 16">
            <a:extLst>
              <a:ext uri="{FF2B5EF4-FFF2-40B4-BE49-F238E27FC236}">
                <a16:creationId xmlns:a16="http://schemas.microsoft.com/office/drawing/2014/main" id="{5AF21D71-404D-D132-09CE-D41451D4A559}"/>
              </a:ext>
            </a:extLst>
          </p:cNvPr>
          <p:cNvPicPr>
            <a:picLocks noChangeAspect="1"/>
          </p:cNvPicPr>
          <p:nvPr/>
        </p:nvPicPr>
        <p:blipFill>
          <a:blip r:embed="rId2"/>
          <a:stretch>
            <a:fillRect/>
          </a:stretch>
        </p:blipFill>
        <p:spPr>
          <a:xfrm>
            <a:off x="10258930" y="2883676"/>
            <a:ext cx="781923" cy="781923"/>
          </a:xfrm>
          <a:prstGeom prst="rect">
            <a:avLst/>
          </a:prstGeom>
        </p:spPr>
      </p:pic>
      <p:pic>
        <p:nvPicPr>
          <p:cNvPr id="29" name="Graphic 28" descr="Database with solid fill">
            <a:extLst>
              <a:ext uri="{FF2B5EF4-FFF2-40B4-BE49-F238E27FC236}">
                <a16:creationId xmlns:a16="http://schemas.microsoft.com/office/drawing/2014/main" id="{47F50A4F-1CBF-9C35-4A87-301E351EE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2236" y="2734638"/>
            <a:ext cx="1080000" cy="1080000"/>
          </a:xfrm>
          <a:prstGeom prst="rect">
            <a:avLst/>
          </a:prstGeom>
        </p:spPr>
      </p:pic>
      <p:pic>
        <p:nvPicPr>
          <p:cNvPr id="31" name="Graphic 30" descr="Download from cloud with solid fill">
            <a:extLst>
              <a:ext uri="{FF2B5EF4-FFF2-40B4-BE49-F238E27FC236}">
                <a16:creationId xmlns:a16="http://schemas.microsoft.com/office/drawing/2014/main" id="{C3E09D47-A09A-0D11-CD80-A00D4CA84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161" y="3760104"/>
            <a:ext cx="686794" cy="686794"/>
          </a:xfrm>
          <a:prstGeom prst="rect">
            <a:avLst/>
          </a:prstGeom>
        </p:spPr>
      </p:pic>
      <p:pic>
        <p:nvPicPr>
          <p:cNvPr id="32" name="Graphic 31" descr="Database with solid fill">
            <a:extLst>
              <a:ext uri="{FF2B5EF4-FFF2-40B4-BE49-F238E27FC236}">
                <a16:creationId xmlns:a16="http://schemas.microsoft.com/office/drawing/2014/main" id="{873F876A-06F5-598F-992B-33F6E253D8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2784" y="2734638"/>
            <a:ext cx="1080000" cy="1080000"/>
          </a:xfrm>
          <a:prstGeom prst="rect">
            <a:avLst/>
          </a:prstGeom>
        </p:spPr>
      </p:pic>
      <p:pic>
        <p:nvPicPr>
          <p:cNvPr id="33" name="Graphic 32" descr="Database with solid fill">
            <a:extLst>
              <a:ext uri="{FF2B5EF4-FFF2-40B4-BE49-F238E27FC236}">
                <a16:creationId xmlns:a16="http://schemas.microsoft.com/office/drawing/2014/main" id="{695E9150-95C2-22C7-D564-DEA044708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7510" y="2734638"/>
            <a:ext cx="1080000" cy="1080000"/>
          </a:xfrm>
          <a:prstGeom prst="rect">
            <a:avLst/>
          </a:prstGeom>
        </p:spPr>
      </p:pic>
      <p:cxnSp>
        <p:nvCxnSpPr>
          <p:cNvPr id="38" name="Straight Arrow Connector 37">
            <a:extLst>
              <a:ext uri="{FF2B5EF4-FFF2-40B4-BE49-F238E27FC236}">
                <a16:creationId xmlns:a16="http://schemas.microsoft.com/office/drawing/2014/main" id="{44147784-DB73-BD48-397A-DC053B74ADC8}"/>
              </a:ext>
            </a:extLst>
          </p:cNvPr>
          <p:cNvCxnSpPr>
            <a:cxnSpLocks/>
          </p:cNvCxnSpPr>
          <p:nvPr/>
        </p:nvCxnSpPr>
        <p:spPr>
          <a:xfrm>
            <a:off x="4689929" y="3286526"/>
            <a:ext cx="833178"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42" name="Text Placeholder 14">
            <a:extLst>
              <a:ext uri="{FF2B5EF4-FFF2-40B4-BE49-F238E27FC236}">
                <a16:creationId xmlns:a16="http://schemas.microsoft.com/office/drawing/2014/main" id="{12B1865E-07B4-AF9A-8D45-08DB53FAAA79}"/>
              </a:ext>
            </a:extLst>
          </p:cNvPr>
          <p:cNvSpPr txBox="1">
            <a:spLocks/>
          </p:cNvSpPr>
          <p:nvPr/>
        </p:nvSpPr>
        <p:spPr>
          <a:xfrm>
            <a:off x="5672445" y="2507701"/>
            <a:ext cx="1112722"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rgbClr val="A6A6A6"/>
                </a:solidFill>
              </a:rPr>
              <a:t>Silver</a:t>
            </a:r>
            <a:endParaRPr lang="zh-HK" altLang="en-US" sz="2000" b="0" dirty="0">
              <a:solidFill>
                <a:srgbClr val="A6A6A6"/>
              </a:solidFill>
            </a:endParaRPr>
          </a:p>
        </p:txBody>
      </p:sp>
      <p:sp>
        <p:nvSpPr>
          <p:cNvPr id="43" name="Text Placeholder 14">
            <a:extLst>
              <a:ext uri="{FF2B5EF4-FFF2-40B4-BE49-F238E27FC236}">
                <a16:creationId xmlns:a16="http://schemas.microsoft.com/office/drawing/2014/main" id="{373535CD-F4A1-D73C-353F-67BE4F650EF0}"/>
              </a:ext>
            </a:extLst>
          </p:cNvPr>
          <p:cNvSpPr txBox="1">
            <a:spLocks/>
          </p:cNvSpPr>
          <p:nvPr/>
        </p:nvSpPr>
        <p:spPr>
          <a:xfrm>
            <a:off x="7694576" y="2499560"/>
            <a:ext cx="83999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rgbClr val="ECC830"/>
                </a:solidFill>
              </a:rPr>
              <a:t>Gold</a:t>
            </a:r>
            <a:endParaRPr lang="zh-HK" altLang="en-US" sz="2000" b="0" dirty="0">
              <a:solidFill>
                <a:srgbClr val="ECC830"/>
              </a:solidFill>
            </a:endParaRPr>
          </a:p>
        </p:txBody>
      </p:sp>
      <p:sp>
        <p:nvSpPr>
          <p:cNvPr id="44" name="Content Placeholder 3">
            <a:extLst>
              <a:ext uri="{FF2B5EF4-FFF2-40B4-BE49-F238E27FC236}">
                <a16:creationId xmlns:a16="http://schemas.microsoft.com/office/drawing/2014/main" id="{C1AD2056-C8AD-B01D-2B7B-95C842038ACC}"/>
              </a:ext>
            </a:extLst>
          </p:cNvPr>
          <p:cNvSpPr txBox="1">
            <a:spLocks/>
          </p:cNvSpPr>
          <p:nvPr/>
        </p:nvSpPr>
        <p:spPr>
          <a:xfrm>
            <a:off x="4983048" y="5027221"/>
            <a:ext cx="2066921" cy="933845"/>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Define structure, enforce schema, evolve as needed.</a:t>
            </a:r>
          </a:p>
        </p:txBody>
      </p:sp>
      <p:sp>
        <p:nvSpPr>
          <p:cNvPr id="46" name="TextBox 45">
            <a:extLst>
              <a:ext uri="{FF2B5EF4-FFF2-40B4-BE49-F238E27FC236}">
                <a16:creationId xmlns:a16="http://schemas.microsoft.com/office/drawing/2014/main" id="{7FC3E0D4-E10A-B7AE-38FD-C172BCD001E7}"/>
              </a:ext>
            </a:extLst>
          </p:cNvPr>
          <p:cNvSpPr txBox="1"/>
          <p:nvPr/>
        </p:nvSpPr>
        <p:spPr>
          <a:xfrm>
            <a:off x="3060730" y="2012879"/>
            <a:ext cx="1850168" cy="461665"/>
          </a:xfrm>
          <a:prstGeom prst="rect">
            <a:avLst/>
          </a:prstGeom>
          <a:noFill/>
        </p:spPr>
        <p:txBody>
          <a:bodyPr wrap="square">
            <a:spAutoFit/>
          </a:bodyPr>
          <a:lstStyle/>
          <a:p>
            <a:pPr marL="0" indent="0">
              <a:buNone/>
            </a:pPr>
            <a:r>
              <a:rPr lang="en-US" altLang="zh-HK" sz="2400" dirty="0">
                <a:solidFill>
                  <a:schemeClr val="tx1">
                    <a:lumMod val="65000"/>
                    <a:lumOff val="35000"/>
                  </a:schemeClr>
                </a:solidFill>
                <a:latin typeface="+mj-lt"/>
                <a:cs typeface="Segoe UI" panose="020B0502040204020203" pitchFamily="34" charset="0"/>
              </a:rPr>
              <a:t>Datamart</a:t>
            </a:r>
          </a:p>
        </p:txBody>
      </p:sp>
      <p:sp>
        <p:nvSpPr>
          <p:cNvPr id="47" name="TextBox 46">
            <a:extLst>
              <a:ext uri="{FF2B5EF4-FFF2-40B4-BE49-F238E27FC236}">
                <a16:creationId xmlns:a16="http://schemas.microsoft.com/office/drawing/2014/main" id="{A24ED7CD-1F53-5DFA-D96B-BB946783EE76}"/>
              </a:ext>
            </a:extLst>
          </p:cNvPr>
          <p:cNvSpPr txBox="1"/>
          <p:nvPr/>
        </p:nvSpPr>
        <p:spPr>
          <a:xfrm>
            <a:off x="3132880" y="381957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Raw </a:t>
            </a:r>
          </a:p>
          <a:p>
            <a:pPr marL="0" indent="0" algn="ctr">
              <a:buNone/>
            </a:pPr>
            <a:r>
              <a:rPr lang="en-US" altLang="zh-HK" sz="1400" b="1" dirty="0">
                <a:solidFill>
                  <a:schemeClr val="bg1">
                    <a:lumMod val="50000"/>
                  </a:schemeClr>
                </a:solidFill>
              </a:rPr>
              <a:t>Integration</a:t>
            </a:r>
          </a:p>
        </p:txBody>
      </p:sp>
      <p:sp>
        <p:nvSpPr>
          <p:cNvPr id="48" name="TextBox 47">
            <a:extLst>
              <a:ext uri="{FF2B5EF4-FFF2-40B4-BE49-F238E27FC236}">
                <a16:creationId xmlns:a16="http://schemas.microsoft.com/office/drawing/2014/main" id="{477317B7-8143-CAEB-A35F-06B677C9718A}"/>
              </a:ext>
            </a:extLst>
          </p:cNvPr>
          <p:cNvSpPr txBox="1"/>
          <p:nvPr/>
        </p:nvSpPr>
        <p:spPr>
          <a:xfrm>
            <a:off x="5140016" y="384189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Filtered, Cleaned, Augmented</a:t>
            </a:r>
          </a:p>
        </p:txBody>
      </p:sp>
      <p:sp>
        <p:nvSpPr>
          <p:cNvPr id="49" name="TextBox 48">
            <a:extLst>
              <a:ext uri="{FF2B5EF4-FFF2-40B4-BE49-F238E27FC236}">
                <a16:creationId xmlns:a16="http://schemas.microsoft.com/office/drawing/2014/main" id="{5D314DCF-6503-2D17-34E2-FDC0790105D2}"/>
              </a:ext>
            </a:extLst>
          </p:cNvPr>
          <p:cNvSpPr txBox="1"/>
          <p:nvPr/>
        </p:nvSpPr>
        <p:spPr>
          <a:xfrm>
            <a:off x="7147152" y="384189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Business-Level Aggregates</a:t>
            </a:r>
          </a:p>
        </p:txBody>
      </p:sp>
      <p:cxnSp>
        <p:nvCxnSpPr>
          <p:cNvPr id="50" name="Straight Arrow Connector 49">
            <a:extLst>
              <a:ext uri="{FF2B5EF4-FFF2-40B4-BE49-F238E27FC236}">
                <a16:creationId xmlns:a16="http://schemas.microsoft.com/office/drawing/2014/main" id="{B5198B8D-97D2-CDAB-6E1D-66422349C4D4}"/>
              </a:ext>
            </a:extLst>
          </p:cNvPr>
          <p:cNvCxnSpPr>
            <a:cxnSpLocks/>
          </p:cNvCxnSpPr>
          <p:nvPr/>
        </p:nvCxnSpPr>
        <p:spPr>
          <a:xfrm flipV="1">
            <a:off x="4569396" y="1669924"/>
            <a:ext cx="4612977" cy="9792"/>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2DBDDF-6945-1CBF-BDCA-1D584B22196E}"/>
              </a:ext>
            </a:extLst>
          </p:cNvPr>
          <p:cNvCxnSpPr>
            <a:cxnSpLocks/>
          </p:cNvCxnSpPr>
          <p:nvPr/>
        </p:nvCxnSpPr>
        <p:spPr>
          <a:xfrm>
            <a:off x="6668217" y="3263778"/>
            <a:ext cx="833178"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381C386-3F39-27B8-D8E7-FBEBEC817EDD}"/>
              </a:ext>
            </a:extLst>
          </p:cNvPr>
          <p:cNvSpPr txBox="1"/>
          <p:nvPr/>
        </p:nvSpPr>
        <p:spPr>
          <a:xfrm>
            <a:off x="2726048" y="1387046"/>
            <a:ext cx="1850168" cy="461665"/>
          </a:xfrm>
          <a:prstGeom prst="rect">
            <a:avLst/>
          </a:prstGeom>
          <a:noFill/>
        </p:spPr>
        <p:txBody>
          <a:bodyPr wrap="square">
            <a:spAutoFit/>
          </a:bodyPr>
          <a:lstStyle/>
          <a:p>
            <a:pPr marL="0" indent="0">
              <a:buNone/>
            </a:pPr>
            <a:r>
              <a:rPr lang="en-US" altLang="zh-HK" sz="2400" dirty="0">
                <a:solidFill>
                  <a:srgbClr val="A6A6A6"/>
                </a:solidFill>
                <a:latin typeface="+mj-lt"/>
                <a:cs typeface="Segoe UI" panose="020B0502040204020203" pitchFamily="34" charset="0"/>
              </a:rPr>
              <a:t>Data Quality</a:t>
            </a:r>
          </a:p>
        </p:txBody>
      </p:sp>
      <p:cxnSp>
        <p:nvCxnSpPr>
          <p:cNvPr id="65" name="Connector: Elbow 64">
            <a:extLst>
              <a:ext uri="{FF2B5EF4-FFF2-40B4-BE49-F238E27FC236}">
                <a16:creationId xmlns:a16="http://schemas.microsoft.com/office/drawing/2014/main" id="{B10BB54C-583A-F674-B70C-FD88A7C87975}"/>
              </a:ext>
            </a:extLst>
          </p:cNvPr>
          <p:cNvCxnSpPr>
            <a:cxnSpLocks/>
          </p:cNvCxnSpPr>
          <p:nvPr/>
        </p:nvCxnSpPr>
        <p:spPr>
          <a:xfrm flipV="1">
            <a:off x="1351558" y="3274637"/>
            <a:ext cx="1114334" cy="351985"/>
          </a:xfrm>
          <a:prstGeom prst="bentConnector3">
            <a:avLst>
              <a:gd name="adj1" fmla="val 50000"/>
            </a:avLst>
          </a:prstGeom>
          <a:ln w="25400">
            <a:solidFill>
              <a:srgbClr val="A6A6A6"/>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AC3F15-D0DB-F94C-7E7A-C552E7D3A112}"/>
              </a:ext>
            </a:extLst>
          </p:cNvPr>
          <p:cNvCxnSpPr>
            <a:cxnSpLocks/>
          </p:cNvCxnSpPr>
          <p:nvPr/>
        </p:nvCxnSpPr>
        <p:spPr>
          <a:xfrm>
            <a:off x="8612236" y="3263778"/>
            <a:ext cx="1512139"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ontent Placeholder 3">
            <a:extLst>
              <a:ext uri="{FF2B5EF4-FFF2-40B4-BE49-F238E27FC236}">
                <a16:creationId xmlns:a16="http://schemas.microsoft.com/office/drawing/2014/main" id="{FA96D04F-C218-B0DB-9DA1-434970D2F2B1}"/>
              </a:ext>
            </a:extLst>
          </p:cNvPr>
          <p:cNvSpPr txBox="1">
            <a:spLocks/>
          </p:cNvSpPr>
          <p:nvPr/>
        </p:nvSpPr>
        <p:spPr>
          <a:xfrm>
            <a:off x="7193454" y="5025132"/>
            <a:ext cx="2105978" cy="933845"/>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Deliver continuously updated, clean data to downstream users and apps.</a:t>
            </a:r>
          </a:p>
        </p:txBody>
      </p:sp>
      <p:sp>
        <p:nvSpPr>
          <p:cNvPr id="75" name="Rectangle 74">
            <a:extLst>
              <a:ext uri="{FF2B5EF4-FFF2-40B4-BE49-F238E27FC236}">
                <a16:creationId xmlns:a16="http://schemas.microsoft.com/office/drawing/2014/main" id="{8526B0E7-48FC-76D7-15C5-58498DD3195B}"/>
              </a:ext>
            </a:extLst>
          </p:cNvPr>
          <p:cNvSpPr/>
          <p:nvPr/>
        </p:nvSpPr>
        <p:spPr>
          <a:xfrm>
            <a:off x="2726047" y="4838526"/>
            <a:ext cx="2103417" cy="79098"/>
          </a:xfrm>
          <a:prstGeom prst="rect">
            <a:avLst/>
          </a:prstGeom>
          <a:gradFill flip="none" rotWithShape="1">
            <a:gsLst>
              <a:gs pos="0">
                <a:srgbClr val="D0B74C"/>
              </a:gs>
              <a:gs pos="10000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8" name="Rectangle 77">
            <a:extLst>
              <a:ext uri="{FF2B5EF4-FFF2-40B4-BE49-F238E27FC236}">
                <a16:creationId xmlns:a16="http://schemas.microsoft.com/office/drawing/2014/main" id="{54B4B253-DC2B-C1C5-1BB3-D7C1EACFE0B1}"/>
              </a:ext>
            </a:extLst>
          </p:cNvPr>
          <p:cNvSpPr/>
          <p:nvPr/>
        </p:nvSpPr>
        <p:spPr>
          <a:xfrm>
            <a:off x="7167058" y="4838526"/>
            <a:ext cx="2103417" cy="79098"/>
          </a:xfrm>
          <a:prstGeom prst="rect">
            <a:avLst/>
          </a:prstGeom>
          <a:gradFill flip="none" rotWithShape="1">
            <a:gsLst>
              <a:gs pos="100000">
                <a:srgbClr val="ECC830"/>
              </a:gs>
              <a:gs pos="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Rectangle 78">
            <a:extLst>
              <a:ext uri="{FF2B5EF4-FFF2-40B4-BE49-F238E27FC236}">
                <a16:creationId xmlns:a16="http://schemas.microsoft.com/office/drawing/2014/main" id="{2CF23465-86A6-8D8E-38D9-B82ADE7D093B}"/>
              </a:ext>
            </a:extLst>
          </p:cNvPr>
          <p:cNvSpPr/>
          <p:nvPr/>
        </p:nvSpPr>
        <p:spPr>
          <a:xfrm>
            <a:off x="4946552" y="4838526"/>
            <a:ext cx="2103417" cy="79098"/>
          </a:xfrm>
          <a:prstGeom prst="rect">
            <a:avLst/>
          </a:prstGeom>
          <a:gradFill flip="none" rotWithShape="1">
            <a:gsLst>
              <a:gs pos="0">
                <a:srgbClr val="A6A6A6"/>
              </a:gs>
              <a:gs pos="10000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1" name="Group 10">
            <a:extLst>
              <a:ext uri="{FF2B5EF4-FFF2-40B4-BE49-F238E27FC236}">
                <a16:creationId xmlns:a16="http://schemas.microsoft.com/office/drawing/2014/main" id="{E07D0618-D7A8-5665-D970-320A4CE3818C}"/>
              </a:ext>
            </a:extLst>
          </p:cNvPr>
          <p:cNvGrpSpPr/>
          <p:nvPr/>
        </p:nvGrpSpPr>
        <p:grpSpPr>
          <a:xfrm>
            <a:off x="4764581" y="2462952"/>
            <a:ext cx="576000" cy="790937"/>
            <a:chOff x="4147888" y="2462952"/>
            <a:chExt cx="576000" cy="790937"/>
          </a:xfrm>
        </p:grpSpPr>
        <p:pic>
          <p:nvPicPr>
            <p:cNvPr id="3" name="Graphic 2" descr="Circles with arrows with solid fill">
              <a:extLst>
                <a:ext uri="{FF2B5EF4-FFF2-40B4-BE49-F238E27FC236}">
                  <a16:creationId xmlns:a16="http://schemas.microsoft.com/office/drawing/2014/main" id="{C3965EAA-5C23-6E5C-1081-4A20F13CC70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9" name="Text Placeholder 14">
              <a:extLst>
                <a:ext uri="{FF2B5EF4-FFF2-40B4-BE49-F238E27FC236}">
                  <a16:creationId xmlns:a16="http://schemas.microsoft.com/office/drawing/2014/main" id="{8CCF09DC-0C27-F440-11A4-CD1A4CAE6BB5}"/>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grpSp>
        <p:nvGrpSpPr>
          <p:cNvPr id="12" name="Group 11">
            <a:extLst>
              <a:ext uri="{FF2B5EF4-FFF2-40B4-BE49-F238E27FC236}">
                <a16:creationId xmlns:a16="http://schemas.microsoft.com/office/drawing/2014/main" id="{A0A213FC-7338-B966-5507-2D4289300267}"/>
              </a:ext>
            </a:extLst>
          </p:cNvPr>
          <p:cNvGrpSpPr/>
          <p:nvPr/>
        </p:nvGrpSpPr>
        <p:grpSpPr>
          <a:xfrm>
            <a:off x="6743910" y="2474175"/>
            <a:ext cx="576000" cy="790937"/>
            <a:chOff x="4147888" y="2462952"/>
            <a:chExt cx="576000" cy="790937"/>
          </a:xfrm>
        </p:grpSpPr>
        <p:pic>
          <p:nvPicPr>
            <p:cNvPr id="13" name="Graphic 12" descr="Circles with arrows with solid fill">
              <a:extLst>
                <a:ext uri="{FF2B5EF4-FFF2-40B4-BE49-F238E27FC236}">
                  <a16:creationId xmlns:a16="http://schemas.microsoft.com/office/drawing/2014/main" id="{DC8DD9F4-FFC6-D384-6A37-500574BBDCE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14" name="Text Placeholder 14">
              <a:extLst>
                <a:ext uri="{FF2B5EF4-FFF2-40B4-BE49-F238E27FC236}">
                  <a16:creationId xmlns:a16="http://schemas.microsoft.com/office/drawing/2014/main" id="{DBB46D95-1088-AE8C-41CA-59CA64D93EE9}"/>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grpSp>
        <p:nvGrpSpPr>
          <p:cNvPr id="16" name="Group 15">
            <a:extLst>
              <a:ext uri="{FF2B5EF4-FFF2-40B4-BE49-F238E27FC236}">
                <a16:creationId xmlns:a16="http://schemas.microsoft.com/office/drawing/2014/main" id="{D6916E22-8E3D-1B54-FEB0-33FDFFC29965}"/>
              </a:ext>
            </a:extLst>
          </p:cNvPr>
          <p:cNvGrpSpPr/>
          <p:nvPr/>
        </p:nvGrpSpPr>
        <p:grpSpPr>
          <a:xfrm>
            <a:off x="2819441" y="2475467"/>
            <a:ext cx="576000" cy="790937"/>
            <a:chOff x="4147888" y="2462952"/>
            <a:chExt cx="576000" cy="790937"/>
          </a:xfrm>
        </p:grpSpPr>
        <p:pic>
          <p:nvPicPr>
            <p:cNvPr id="18" name="Graphic 17" descr="Circles with arrows with solid fill">
              <a:extLst>
                <a:ext uri="{FF2B5EF4-FFF2-40B4-BE49-F238E27FC236}">
                  <a16:creationId xmlns:a16="http://schemas.microsoft.com/office/drawing/2014/main" id="{77D5E8A7-E4AA-70BC-204A-1C29D1F62C8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19" name="Text Placeholder 14">
              <a:extLst>
                <a:ext uri="{FF2B5EF4-FFF2-40B4-BE49-F238E27FC236}">
                  <a16:creationId xmlns:a16="http://schemas.microsoft.com/office/drawing/2014/main" id="{3053748A-0BC9-4DF5-B658-E147AE65169B}"/>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sp>
        <p:nvSpPr>
          <p:cNvPr id="39" name="Text Placeholder 14">
            <a:extLst>
              <a:ext uri="{FF2B5EF4-FFF2-40B4-BE49-F238E27FC236}">
                <a16:creationId xmlns:a16="http://schemas.microsoft.com/office/drawing/2014/main" id="{DCC766E2-898D-CB60-3D9E-BB860FF0A9ED}"/>
              </a:ext>
            </a:extLst>
          </p:cNvPr>
          <p:cNvSpPr txBox="1">
            <a:spLocks/>
          </p:cNvSpPr>
          <p:nvPr/>
        </p:nvSpPr>
        <p:spPr>
          <a:xfrm>
            <a:off x="10089026" y="3665599"/>
            <a:ext cx="1434691"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t>Loan Risk ML Model</a:t>
            </a:r>
            <a:endParaRPr lang="zh-HK" altLang="en-US" sz="2000" b="0" dirty="0"/>
          </a:p>
        </p:txBody>
      </p:sp>
      <p:sp>
        <p:nvSpPr>
          <p:cNvPr id="40" name="Text Placeholder 14">
            <a:extLst>
              <a:ext uri="{FF2B5EF4-FFF2-40B4-BE49-F238E27FC236}">
                <a16:creationId xmlns:a16="http://schemas.microsoft.com/office/drawing/2014/main" id="{BE65AE59-7587-BA67-101C-D4DEC9E17011}"/>
              </a:ext>
            </a:extLst>
          </p:cNvPr>
          <p:cNvSpPr txBox="1">
            <a:spLocks/>
          </p:cNvSpPr>
          <p:nvPr/>
        </p:nvSpPr>
        <p:spPr>
          <a:xfrm>
            <a:off x="768057" y="4373293"/>
            <a:ext cx="1434691"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t>Raw Data from various data source</a:t>
            </a:r>
            <a:endParaRPr lang="zh-HK" altLang="en-US" sz="2000" b="0" dirty="0"/>
          </a:p>
        </p:txBody>
      </p:sp>
    </p:spTree>
    <p:extLst>
      <p:ext uri="{BB962C8B-B14F-4D97-AF65-F5344CB8AC3E}">
        <p14:creationId xmlns:p14="http://schemas.microsoft.com/office/powerpoint/2010/main" val="745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a:extLst>
            <a:ext uri="{FF2B5EF4-FFF2-40B4-BE49-F238E27FC236}">
              <a16:creationId xmlns:a16="http://schemas.microsoft.com/office/drawing/2014/main" id="{514A5818-DBB5-4B0E-0EBB-AA28715896DF}"/>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2415EF6-6D31-9290-AE3B-98456CD3800E}"/>
              </a:ext>
            </a:extLst>
          </p:cNvPr>
          <p:cNvSpPr>
            <a:spLocks/>
          </p:cNvSpPr>
          <p:nvPr/>
        </p:nvSpPr>
        <p:spPr>
          <a:xfrm>
            <a:off x="7996603" y="1208690"/>
            <a:ext cx="3787603" cy="3931558"/>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75" name="Rectangle: Rounded Corners 74">
            <a:extLst>
              <a:ext uri="{FF2B5EF4-FFF2-40B4-BE49-F238E27FC236}">
                <a16:creationId xmlns:a16="http://schemas.microsoft.com/office/drawing/2014/main" id="{A9A3382D-6C3A-BB15-1FCD-A30CC3D5EC1E}"/>
              </a:ext>
            </a:extLst>
          </p:cNvPr>
          <p:cNvSpPr/>
          <p:nvPr/>
        </p:nvSpPr>
        <p:spPr>
          <a:xfrm>
            <a:off x="8857277" y="3033754"/>
            <a:ext cx="2745044" cy="603798"/>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Text Placeholder 14">
            <a:extLst>
              <a:ext uri="{FF2B5EF4-FFF2-40B4-BE49-F238E27FC236}">
                <a16:creationId xmlns:a16="http://schemas.microsoft.com/office/drawing/2014/main" id="{D536939D-F4CD-7AEE-9980-7BA7514F9C14}"/>
              </a:ext>
            </a:extLst>
          </p:cNvPr>
          <p:cNvSpPr>
            <a:spLocks noGrp="1"/>
          </p:cNvSpPr>
          <p:nvPr>
            <p:ph type="body" idx="1"/>
          </p:nvPr>
        </p:nvSpPr>
        <p:spPr>
          <a:xfrm>
            <a:off x="4492200" y="4163158"/>
            <a:ext cx="3621024" cy="493776"/>
          </a:xfrm>
        </p:spPr>
        <p:txBody>
          <a:bodyPr/>
          <a:lstStyle/>
          <a:p>
            <a:r>
              <a:rPr lang="en-US" altLang="zh-HK" sz="2000" dirty="0"/>
              <a:t>Design Rationales</a:t>
            </a:r>
            <a:endParaRPr lang="zh-HK" altLang="en-US" sz="2000" dirty="0"/>
          </a:p>
        </p:txBody>
      </p:sp>
      <p:sp>
        <p:nvSpPr>
          <p:cNvPr id="4" name="Content Placeholder 3">
            <a:extLst>
              <a:ext uri="{FF2B5EF4-FFF2-40B4-BE49-F238E27FC236}">
                <a16:creationId xmlns:a16="http://schemas.microsoft.com/office/drawing/2014/main" id="{51D88663-7CDC-80AB-5286-19CD732E32CB}"/>
              </a:ext>
            </a:extLst>
          </p:cNvPr>
          <p:cNvSpPr>
            <a:spLocks noGrp="1"/>
          </p:cNvSpPr>
          <p:nvPr>
            <p:ph sz="half" idx="2"/>
          </p:nvPr>
        </p:nvSpPr>
        <p:spPr>
          <a:xfrm>
            <a:off x="4509038" y="4515365"/>
            <a:ext cx="2593089" cy="865164"/>
          </a:xfrm>
        </p:spPr>
        <p:txBody>
          <a:bodyPr/>
          <a:lstStyle/>
          <a:p>
            <a:r>
              <a:rPr lang="en-US" altLang="zh-HK" sz="1600" dirty="0"/>
              <a:t>Keep data untouched for audit trail.</a:t>
            </a:r>
          </a:p>
          <a:p>
            <a:r>
              <a:rPr lang="en-US" sz="1600" dirty="0"/>
              <a:t>Partition by snapshot month for reproducibility.</a:t>
            </a:r>
          </a:p>
          <a:p>
            <a:endParaRPr lang="en-US" dirty="0"/>
          </a:p>
        </p:txBody>
      </p:sp>
      <p:sp>
        <p:nvSpPr>
          <p:cNvPr id="8" name="Slide Number Placeholder 7">
            <a:extLst>
              <a:ext uri="{FF2B5EF4-FFF2-40B4-BE49-F238E27FC236}">
                <a16:creationId xmlns:a16="http://schemas.microsoft.com/office/drawing/2014/main" id="{B9911851-E6DF-24FD-7E8D-8B6D57F8FEA0}"/>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2" name="Title 1">
            <a:extLst>
              <a:ext uri="{FF2B5EF4-FFF2-40B4-BE49-F238E27FC236}">
                <a16:creationId xmlns:a16="http://schemas.microsoft.com/office/drawing/2014/main" id="{8DDE1B8B-D485-872C-35FF-0ABDCA859604}"/>
              </a:ext>
            </a:extLst>
          </p:cNvPr>
          <p:cNvSpPr>
            <a:spLocks noGrp="1"/>
          </p:cNvSpPr>
          <p:nvPr>
            <p:ph type="title"/>
          </p:nvPr>
        </p:nvSpPr>
        <p:spPr>
          <a:xfrm>
            <a:off x="1545336" y="6529"/>
            <a:ext cx="8878824" cy="1069848"/>
          </a:xfrm>
        </p:spPr>
        <p:txBody>
          <a:bodyPr/>
          <a:lstStyle/>
          <a:p>
            <a:r>
              <a:rPr lang="en-US" altLang="zh-HK" dirty="0"/>
              <a:t>Raw Data to Bronze</a:t>
            </a:r>
            <a:endParaRPr lang="en-US" dirty="0"/>
          </a:p>
        </p:txBody>
      </p:sp>
      <p:grpSp>
        <p:nvGrpSpPr>
          <p:cNvPr id="17" name="Group 16">
            <a:extLst>
              <a:ext uri="{FF2B5EF4-FFF2-40B4-BE49-F238E27FC236}">
                <a16:creationId xmlns:a16="http://schemas.microsoft.com/office/drawing/2014/main" id="{972704D6-BAA4-9B0D-1CE7-B2B1B8C0E8AB}"/>
              </a:ext>
            </a:extLst>
          </p:cNvPr>
          <p:cNvGrpSpPr/>
          <p:nvPr/>
        </p:nvGrpSpPr>
        <p:grpSpPr>
          <a:xfrm>
            <a:off x="4586325" y="1462732"/>
            <a:ext cx="2515802" cy="2595773"/>
            <a:chOff x="3787142" y="1809348"/>
            <a:chExt cx="3124198" cy="2595773"/>
          </a:xfrm>
        </p:grpSpPr>
        <p:sp>
          <p:nvSpPr>
            <p:cNvPr id="16" name="Rectangle: Rounded Corners 15">
              <a:extLst>
                <a:ext uri="{FF2B5EF4-FFF2-40B4-BE49-F238E27FC236}">
                  <a16:creationId xmlns:a16="http://schemas.microsoft.com/office/drawing/2014/main" id="{8B78ED48-BAB7-7214-2E92-2E4FAA3F494A}"/>
                </a:ext>
              </a:extLst>
            </p:cNvPr>
            <p:cNvSpPr/>
            <p:nvPr/>
          </p:nvSpPr>
          <p:spPr>
            <a:xfrm>
              <a:off x="3787142" y="1809348"/>
              <a:ext cx="3124198" cy="2595773"/>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5" name="Content Placeholder 3">
              <a:extLst>
                <a:ext uri="{FF2B5EF4-FFF2-40B4-BE49-F238E27FC236}">
                  <a16:creationId xmlns:a16="http://schemas.microsoft.com/office/drawing/2014/main" id="{7B8B47C0-6976-F479-9ABF-566DE88CE5BC}"/>
                </a:ext>
              </a:extLst>
            </p:cNvPr>
            <p:cNvSpPr txBox="1">
              <a:spLocks/>
            </p:cNvSpPr>
            <p:nvPr/>
          </p:nvSpPr>
          <p:spPr>
            <a:xfrm>
              <a:off x="3864431" y="1931883"/>
              <a:ext cx="2881228" cy="1693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sz="2400" b="1" dirty="0">
                  <a:latin typeface="+mj-lt"/>
                  <a:ea typeface="+mj-ea"/>
                </a:rPr>
                <a:t>ETL</a:t>
              </a:r>
            </a:p>
            <a:p>
              <a:r>
                <a:rPr lang="en-US" altLang="zh-HK" sz="1400" b="1" dirty="0">
                  <a:solidFill>
                    <a:schemeClr val="accent1"/>
                  </a:solidFill>
                </a:rPr>
                <a:t>Extract:</a:t>
              </a:r>
              <a:r>
                <a:rPr lang="en-US" altLang="zh-HK" sz="1400" dirty="0">
                  <a:solidFill>
                    <a:schemeClr val="accent1"/>
                  </a:solidFill>
                </a:rPr>
                <a:t> </a:t>
              </a:r>
              <a:r>
                <a:rPr lang="en-US" altLang="zh-HK" sz="1400" dirty="0"/>
                <a:t>Loans, Clickstream, Financials</a:t>
              </a:r>
            </a:p>
            <a:p>
              <a:r>
                <a:rPr lang="en-US" altLang="zh-HK" sz="1400" b="1" dirty="0">
                  <a:solidFill>
                    <a:schemeClr val="accent1"/>
                  </a:solidFill>
                </a:rPr>
                <a:t>Transform: </a:t>
              </a:r>
              <a:r>
                <a:rPr lang="en-US" altLang="zh-HK" sz="1400" dirty="0"/>
                <a:t>Keep minimal and just filtering by snapshot date.</a:t>
              </a:r>
            </a:p>
            <a:p>
              <a:r>
                <a:rPr lang="en-US" altLang="zh-HK" sz="1400" b="1" dirty="0">
                  <a:solidFill>
                    <a:schemeClr val="accent1"/>
                  </a:solidFill>
                </a:rPr>
                <a:t>Load: </a:t>
              </a:r>
              <a:r>
                <a:rPr lang="en-US" altLang="zh-HK" sz="1400" dirty="0"/>
                <a:t>Stored as partitioned CSVs by snapshot dates</a:t>
              </a:r>
              <a:r>
                <a:rPr lang="en-US" altLang="zh-HK" sz="1600" dirty="0"/>
                <a:t>.</a:t>
              </a:r>
            </a:p>
          </p:txBody>
        </p:sp>
        <p:pic>
          <p:nvPicPr>
            <p:cNvPr id="12" name="Graphic 11" descr="Circles with arrows with solid fill">
              <a:extLst>
                <a:ext uri="{FF2B5EF4-FFF2-40B4-BE49-F238E27FC236}">
                  <a16:creationId xmlns:a16="http://schemas.microsoft.com/office/drawing/2014/main" id="{1C0BF736-4FF9-7198-BD73-7E8EF22FD9C8}"/>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3835473" y="1842075"/>
              <a:ext cx="715294" cy="576000"/>
            </a:xfrm>
            <a:prstGeom prst="rect">
              <a:avLst/>
            </a:prstGeom>
          </p:spPr>
        </p:pic>
      </p:grpSp>
      <p:grpSp>
        <p:nvGrpSpPr>
          <p:cNvPr id="21" name="Group 20">
            <a:extLst>
              <a:ext uri="{FF2B5EF4-FFF2-40B4-BE49-F238E27FC236}">
                <a16:creationId xmlns:a16="http://schemas.microsoft.com/office/drawing/2014/main" id="{60E8C7A6-C2F3-FF64-F200-4DF7D33EDFD0}"/>
              </a:ext>
            </a:extLst>
          </p:cNvPr>
          <p:cNvGrpSpPr/>
          <p:nvPr/>
        </p:nvGrpSpPr>
        <p:grpSpPr>
          <a:xfrm>
            <a:off x="2408952" y="2891264"/>
            <a:ext cx="1071589" cy="971219"/>
            <a:chOff x="1564949" y="2869825"/>
            <a:chExt cx="1071589" cy="971219"/>
          </a:xfrm>
        </p:grpSpPr>
        <p:pic>
          <p:nvPicPr>
            <p:cNvPr id="18" name="Graphic 17" descr="Document outline">
              <a:extLst>
                <a:ext uri="{FF2B5EF4-FFF2-40B4-BE49-F238E27FC236}">
                  <a16:creationId xmlns:a16="http://schemas.microsoft.com/office/drawing/2014/main" id="{4D1876B8-123C-6936-649A-B3C25B9F0C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65088" y="3178322"/>
              <a:ext cx="662722" cy="662722"/>
            </a:xfrm>
            <a:prstGeom prst="rect">
              <a:avLst/>
            </a:prstGeom>
          </p:spPr>
        </p:pic>
        <p:sp>
          <p:nvSpPr>
            <p:cNvPr id="20" name="Text Placeholder 14">
              <a:extLst>
                <a:ext uri="{FF2B5EF4-FFF2-40B4-BE49-F238E27FC236}">
                  <a16:creationId xmlns:a16="http://schemas.microsoft.com/office/drawing/2014/main" id="{1360334F-38A8-AE9C-A27C-DFE735BA505F}"/>
                </a:ext>
              </a:extLst>
            </p:cNvPr>
            <p:cNvSpPr txBox="1">
              <a:spLocks/>
            </p:cNvSpPr>
            <p:nvPr/>
          </p:nvSpPr>
          <p:spPr>
            <a:xfrm>
              <a:off x="1564949" y="2869825"/>
              <a:ext cx="1071589"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Loans</a:t>
              </a:r>
              <a:endParaRPr lang="zh-HK" altLang="en-US" sz="1600" dirty="0"/>
            </a:p>
          </p:txBody>
        </p:sp>
      </p:grpSp>
      <p:grpSp>
        <p:nvGrpSpPr>
          <p:cNvPr id="25" name="Group 24">
            <a:extLst>
              <a:ext uri="{FF2B5EF4-FFF2-40B4-BE49-F238E27FC236}">
                <a16:creationId xmlns:a16="http://schemas.microsoft.com/office/drawing/2014/main" id="{FC5D910B-93AE-4EAC-74E0-E591B1C0FFCA}"/>
              </a:ext>
            </a:extLst>
          </p:cNvPr>
          <p:cNvGrpSpPr/>
          <p:nvPr/>
        </p:nvGrpSpPr>
        <p:grpSpPr>
          <a:xfrm>
            <a:off x="1998469" y="1708341"/>
            <a:ext cx="1693380" cy="988799"/>
            <a:chOff x="1583220" y="1296412"/>
            <a:chExt cx="1693380" cy="988799"/>
          </a:xfrm>
        </p:grpSpPr>
        <p:pic>
          <p:nvPicPr>
            <p:cNvPr id="13" name="Graphic 12" descr="Document outline">
              <a:extLst>
                <a:ext uri="{FF2B5EF4-FFF2-40B4-BE49-F238E27FC236}">
                  <a16:creationId xmlns:a16="http://schemas.microsoft.com/office/drawing/2014/main" id="{3CBBEE36-8ABF-49F2-324F-B8109929182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29106" y="1622489"/>
              <a:ext cx="662722" cy="662722"/>
            </a:xfrm>
            <a:prstGeom prst="rect">
              <a:avLst/>
            </a:prstGeom>
          </p:spPr>
        </p:pic>
        <p:sp>
          <p:nvSpPr>
            <p:cNvPr id="22" name="Text Placeholder 14">
              <a:extLst>
                <a:ext uri="{FF2B5EF4-FFF2-40B4-BE49-F238E27FC236}">
                  <a16:creationId xmlns:a16="http://schemas.microsoft.com/office/drawing/2014/main" id="{F3EC42AB-90BB-2BBD-B37F-A8F8D87B51F5}"/>
                </a:ext>
              </a:extLst>
            </p:cNvPr>
            <p:cNvSpPr txBox="1">
              <a:spLocks/>
            </p:cNvSpPr>
            <p:nvPr/>
          </p:nvSpPr>
          <p:spPr>
            <a:xfrm>
              <a:off x="1583220" y="1296412"/>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Clickstream</a:t>
              </a:r>
              <a:endParaRPr lang="zh-HK" altLang="en-US" sz="1600" dirty="0"/>
            </a:p>
          </p:txBody>
        </p:sp>
      </p:grpSp>
      <p:grpSp>
        <p:nvGrpSpPr>
          <p:cNvPr id="26" name="Group 25">
            <a:extLst>
              <a:ext uri="{FF2B5EF4-FFF2-40B4-BE49-F238E27FC236}">
                <a16:creationId xmlns:a16="http://schemas.microsoft.com/office/drawing/2014/main" id="{908853D1-1B5F-82C7-23EC-7FF501F363DE}"/>
              </a:ext>
            </a:extLst>
          </p:cNvPr>
          <p:cNvGrpSpPr/>
          <p:nvPr/>
        </p:nvGrpSpPr>
        <p:grpSpPr>
          <a:xfrm>
            <a:off x="1086343" y="1103416"/>
            <a:ext cx="1693380" cy="979386"/>
            <a:chOff x="634429" y="996401"/>
            <a:chExt cx="1693380" cy="979386"/>
          </a:xfrm>
        </p:grpSpPr>
        <p:pic>
          <p:nvPicPr>
            <p:cNvPr id="9" name="Graphic 8" descr="Document outline">
              <a:extLst>
                <a:ext uri="{FF2B5EF4-FFF2-40B4-BE49-F238E27FC236}">
                  <a16:creationId xmlns:a16="http://schemas.microsoft.com/office/drawing/2014/main" id="{2C6615D8-1332-7F47-0B0F-332AD09669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5564" y="1313065"/>
              <a:ext cx="662722" cy="662722"/>
            </a:xfrm>
            <a:prstGeom prst="rect">
              <a:avLst/>
            </a:prstGeom>
          </p:spPr>
        </p:pic>
        <p:sp>
          <p:nvSpPr>
            <p:cNvPr id="23" name="Text Placeholder 14">
              <a:extLst>
                <a:ext uri="{FF2B5EF4-FFF2-40B4-BE49-F238E27FC236}">
                  <a16:creationId xmlns:a16="http://schemas.microsoft.com/office/drawing/2014/main" id="{DAD77C66-0CC1-7C13-8E17-4216E43F87DE}"/>
                </a:ext>
              </a:extLst>
            </p:cNvPr>
            <p:cNvSpPr txBox="1">
              <a:spLocks/>
            </p:cNvSpPr>
            <p:nvPr/>
          </p:nvSpPr>
          <p:spPr>
            <a:xfrm>
              <a:off x="634429" y="996401"/>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Attributes</a:t>
              </a:r>
              <a:endParaRPr lang="zh-HK" altLang="en-US" sz="1600" dirty="0"/>
            </a:p>
          </p:txBody>
        </p:sp>
      </p:grpSp>
      <p:grpSp>
        <p:nvGrpSpPr>
          <p:cNvPr id="27" name="Group 26">
            <a:extLst>
              <a:ext uri="{FF2B5EF4-FFF2-40B4-BE49-F238E27FC236}">
                <a16:creationId xmlns:a16="http://schemas.microsoft.com/office/drawing/2014/main" id="{CCE9ACC8-6FB4-7844-259E-F972FF3F57B6}"/>
              </a:ext>
            </a:extLst>
          </p:cNvPr>
          <p:cNvGrpSpPr/>
          <p:nvPr/>
        </p:nvGrpSpPr>
        <p:grpSpPr>
          <a:xfrm>
            <a:off x="1048278" y="2196505"/>
            <a:ext cx="1693380" cy="1057891"/>
            <a:chOff x="610821" y="2100027"/>
            <a:chExt cx="1693380" cy="1057891"/>
          </a:xfrm>
        </p:grpSpPr>
        <p:pic>
          <p:nvPicPr>
            <p:cNvPr id="14" name="Graphic 13" descr="Document outline">
              <a:extLst>
                <a:ext uri="{FF2B5EF4-FFF2-40B4-BE49-F238E27FC236}">
                  <a16:creationId xmlns:a16="http://schemas.microsoft.com/office/drawing/2014/main" id="{487C9334-F3FC-236E-CB24-C1299A7FC34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5564" y="2100027"/>
              <a:ext cx="662722" cy="662722"/>
            </a:xfrm>
            <a:prstGeom prst="rect">
              <a:avLst/>
            </a:prstGeom>
          </p:spPr>
        </p:pic>
        <p:sp>
          <p:nvSpPr>
            <p:cNvPr id="24" name="Text Placeholder 14">
              <a:extLst>
                <a:ext uri="{FF2B5EF4-FFF2-40B4-BE49-F238E27FC236}">
                  <a16:creationId xmlns:a16="http://schemas.microsoft.com/office/drawing/2014/main" id="{BD93B105-C10D-ABBE-D17D-8D052C66A3C2}"/>
                </a:ext>
              </a:extLst>
            </p:cNvPr>
            <p:cNvSpPr txBox="1">
              <a:spLocks/>
            </p:cNvSpPr>
            <p:nvPr/>
          </p:nvSpPr>
          <p:spPr>
            <a:xfrm>
              <a:off x="610821" y="2664142"/>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Financials</a:t>
              </a:r>
              <a:endParaRPr lang="zh-HK" altLang="en-US" sz="1600" dirty="0"/>
            </a:p>
          </p:txBody>
        </p:sp>
      </p:grpSp>
      <p:sp>
        <p:nvSpPr>
          <p:cNvPr id="11" name="Arrow: Right 10">
            <a:extLst>
              <a:ext uri="{FF2B5EF4-FFF2-40B4-BE49-F238E27FC236}">
                <a16:creationId xmlns:a16="http://schemas.microsoft.com/office/drawing/2014/main" id="{DBD89EB9-70C6-F759-CE6B-CE63FE657466}"/>
              </a:ext>
            </a:extLst>
          </p:cNvPr>
          <p:cNvSpPr/>
          <p:nvPr/>
        </p:nvSpPr>
        <p:spPr>
          <a:xfrm>
            <a:off x="7246286" y="2563401"/>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Arrow: Right 27">
            <a:extLst>
              <a:ext uri="{FF2B5EF4-FFF2-40B4-BE49-F238E27FC236}">
                <a16:creationId xmlns:a16="http://schemas.microsoft.com/office/drawing/2014/main" id="{359F5CC8-7100-5045-CE58-75F2E2F19A90}"/>
              </a:ext>
            </a:extLst>
          </p:cNvPr>
          <p:cNvSpPr/>
          <p:nvPr/>
        </p:nvSpPr>
        <p:spPr>
          <a:xfrm rot="1800000">
            <a:off x="3589027" y="2222331"/>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9E5A8114-B286-363F-0402-C482860264C7}"/>
              </a:ext>
            </a:extLst>
          </p:cNvPr>
          <p:cNvSpPr/>
          <p:nvPr/>
        </p:nvSpPr>
        <p:spPr>
          <a:xfrm rot="19800000">
            <a:off x="3636065" y="3059445"/>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6" name="Content Placeholder 3">
            <a:extLst>
              <a:ext uri="{FF2B5EF4-FFF2-40B4-BE49-F238E27FC236}">
                <a16:creationId xmlns:a16="http://schemas.microsoft.com/office/drawing/2014/main" id="{DD505391-CB6B-E8C2-5AA8-42CA962EA897}"/>
              </a:ext>
            </a:extLst>
          </p:cNvPr>
          <p:cNvSpPr txBox="1">
            <a:spLocks/>
          </p:cNvSpPr>
          <p:nvPr/>
        </p:nvSpPr>
        <p:spPr>
          <a:xfrm>
            <a:off x="8090304" y="1394282"/>
            <a:ext cx="3493040" cy="51636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sz="2400" b="1" dirty="0">
                <a:solidFill>
                  <a:srgbClr val="D0B74C"/>
                </a:solidFill>
                <a:latin typeface="+mj-lt"/>
                <a:ea typeface="+mj-ea"/>
              </a:rPr>
              <a:t>Bronze</a:t>
            </a:r>
          </a:p>
        </p:txBody>
      </p:sp>
      <p:pic>
        <p:nvPicPr>
          <p:cNvPr id="32" name="Graphic 31" descr="Document">
            <a:extLst>
              <a:ext uri="{FF2B5EF4-FFF2-40B4-BE49-F238E27FC236}">
                <a16:creationId xmlns:a16="http://schemas.microsoft.com/office/drawing/2014/main" id="{5C228C0D-B846-617A-6FEA-6022255FD5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59783" y="4362105"/>
            <a:ext cx="611069" cy="611069"/>
          </a:xfrm>
          <a:prstGeom prst="rect">
            <a:avLst/>
          </a:prstGeom>
        </p:spPr>
      </p:pic>
      <p:sp>
        <p:nvSpPr>
          <p:cNvPr id="46" name="Text Placeholder 14">
            <a:extLst>
              <a:ext uri="{FF2B5EF4-FFF2-40B4-BE49-F238E27FC236}">
                <a16:creationId xmlns:a16="http://schemas.microsoft.com/office/drawing/2014/main" id="{28CFA2BB-6FCE-9CDF-B794-AB1133818C34}"/>
              </a:ext>
            </a:extLst>
          </p:cNvPr>
          <p:cNvSpPr txBox="1">
            <a:spLocks/>
          </p:cNvSpPr>
          <p:nvPr/>
        </p:nvSpPr>
        <p:spPr>
          <a:xfrm>
            <a:off x="8411835" y="2016898"/>
            <a:ext cx="289057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Jan      Feb      Mar               Dec</a:t>
            </a:r>
            <a:endParaRPr lang="zh-HK" altLang="en-US" sz="1600" dirty="0"/>
          </a:p>
        </p:txBody>
      </p:sp>
      <p:grpSp>
        <p:nvGrpSpPr>
          <p:cNvPr id="47" name="Group 46">
            <a:extLst>
              <a:ext uri="{FF2B5EF4-FFF2-40B4-BE49-F238E27FC236}">
                <a16:creationId xmlns:a16="http://schemas.microsoft.com/office/drawing/2014/main" id="{DEFFD33E-F163-2F11-E88A-B09354CF4635}"/>
              </a:ext>
            </a:extLst>
          </p:cNvPr>
          <p:cNvGrpSpPr>
            <a:grpSpLocks noChangeAspect="1"/>
          </p:cNvGrpSpPr>
          <p:nvPr/>
        </p:nvGrpSpPr>
        <p:grpSpPr>
          <a:xfrm>
            <a:off x="8902054" y="3059755"/>
            <a:ext cx="2675239" cy="540000"/>
            <a:chOff x="8350916" y="3958585"/>
            <a:chExt cx="3027325" cy="611069"/>
          </a:xfrm>
          <a:solidFill>
            <a:srgbClr val="00B0F0"/>
          </a:solidFill>
        </p:grpSpPr>
        <p:pic>
          <p:nvPicPr>
            <p:cNvPr id="48" name="Graphic 47" descr="Document">
              <a:extLst>
                <a:ext uri="{FF2B5EF4-FFF2-40B4-BE49-F238E27FC236}">
                  <a16:creationId xmlns:a16="http://schemas.microsoft.com/office/drawing/2014/main" id="{6F27E537-0D2B-7107-8221-7081A1FD45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50916" y="3958585"/>
              <a:ext cx="611069" cy="611069"/>
            </a:xfrm>
            <a:prstGeom prst="rect">
              <a:avLst/>
            </a:prstGeom>
          </p:spPr>
        </p:pic>
        <p:pic>
          <p:nvPicPr>
            <p:cNvPr id="49" name="图形 134" descr="Document">
              <a:extLst>
                <a:ext uri="{FF2B5EF4-FFF2-40B4-BE49-F238E27FC236}">
                  <a16:creationId xmlns:a16="http://schemas.microsoft.com/office/drawing/2014/main" id="{2A239851-4952-5584-BB8A-B7CD4DCE2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837" y="3958585"/>
              <a:ext cx="611069" cy="611069"/>
            </a:xfrm>
            <a:prstGeom prst="rect">
              <a:avLst/>
            </a:prstGeom>
          </p:spPr>
        </p:pic>
        <p:pic>
          <p:nvPicPr>
            <p:cNvPr id="50" name="グラフィックス 41" descr="Document">
              <a:extLst>
                <a:ext uri="{FF2B5EF4-FFF2-40B4-BE49-F238E27FC236}">
                  <a16:creationId xmlns:a16="http://schemas.microsoft.com/office/drawing/2014/main" id="{8AF50B39-EEEA-346C-060C-3E308C6E4E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0758" y="3958585"/>
              <a:ext cx="611069" cy="611069"/>
            </a:xfrm>
            <a:prstGeom prst="rect">
              <a:avLst/>
            </a:prstGeom>
          </p:spPr>
        </p:pic>
        <p:pic>
          <p:nvPicPr>
            <p:cNvPr id="51" name="圖形 56" descr="Document">
              <a:extLst>
                <a:ext uri="{FF2B5EF4-FFF2-40B4-BE49-F238E27FC236}">
                  <a16:creationId xmlns:a16="http://schemas.microsoft.com/office/drawing/2014/main" id="{BE1F1E95-C017-1593-2B90-235FBB255F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7172" y="3958585"/>
              <a:ext cx="611069" cy="611069"/>
            </a:xfrm>
            <a:prstGeom prst="rect">
              <a:avLst/>
            </a:prstGeom>
          </p:spPr>
        </p:pic>
        <p:pic>
          <p:nvPicPr>
            <p:cNvPr id="52" name="Graphic 51" descr="Chevron arrows with solid fill">
              <a:extLst>
                <a:ext uri="{FF2B5EF4-FFF2-40B4-BE49-F238E27FC236}">
                  <a16:creationId xmlns:a16="http://schemas.microsoft.com/office/drawing/2014/main" id="{059417F4-D4C6-0ED7-34D6-078354EDC7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5679" y="3980298"/>
              <a:ext cx="567643" cy="567643"/>
            </a:xfrm>
            <a:prstGeom prst="rect">
              <a:avLst/>
            </a:prstGeom>
          </p:spPr>
        </p:pic>
      </p:grpSp>
      <p:pic>
        <p:nvPicPr>
          <p:cNvPr id="67" name="Graphic 66" descr="Key with solid fill">
            <a:extLst>
              <a:ext uri="{FF2B5EF4-FFF2-40B4-BE49-F238E27FC236}">
                <a16:creationId xmlns:a16="http://schemas.microsoft.com/office/drawing/2014/main" id="{6E757C58-4B24-10C8-61A1-4DDBA7BD8B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95399" y="1333237"/>
            <a:ext cx="504059" cy="504059"/>
          </a:xfrm>
          <a:prstGeom prst="rect">
            <a:avLst/>
          </a:prstGeom>
        </p:spPr>
      </p:pic>
      <p:pic>
        <p:nvPicPr>
          <p:cNvPr id="69" name="Graphic 68" descr="Database with solid fill">
            <a:extLst>
              <a:ext uri="{FF2B5EF4-FFF2-40B4-BE49-F238E27FC236}">
                <a16:creationId xmlns:a16="http://schemas.microsoft.com/office/drawing/2014/main" id="{D9948BDC-95D4-1A69-5DC6-C191D18AC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74190" y="1303633"/>
            <a:ext cx="627196" cy="627196"/>
          </a:xfrm>
          <a:prstGeom prst="rect">
            <a:avLst/>
          </a:prstGeom>
        </p:spPr>
      </p:pic>
      <p:sp>
        <p:nvSpPr>
          <p:cNvPr id="70" name="Text Placeholder 14">
            <a:extLst>
              <a:ext uri="{FF2B5EF4-FFF2-40B4-BE49-F238E27FC236}">
                <a16:creationId xmlns:a16="http://schemas.microsoft.com/office/drawing/2014/main" id="{BD600375-56D0-A3FC-152E-6B708AEDD111}"/>
              </a:ext>
            </a:extLst>
          </p:cNvPr>
          <p:cNvSpPr txBox="1">
            <a:spLocks/>
          </p:cNvSpPr>
          <p:nvPr/>
        </p:nvSpPr>
        <p:spPr>
          <a:xfrm>
            <a:off x="962669" y="4146671"/>
            <a:ext cx="362102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dirty="0"/>
              <a:t>Raw Data</a:t>
            </a:r>
            <a:endParaRPr lang="zh-HK" altLang="en-US" sz="2000" dirty="0"/>
          </a:p>
        </p:txBody>
      </p:sp>
      <p:sp>
        <p:nvSpPr>
          <p:cNvPr id="71" name="Content Placeholder 3">
            <a:extLst>
              <a:ext uri="{FF2B5EF4-FFF2-40B4-BE49-F238E27FC236}">
                <a16:creationId xmlns:a16="http://schemas.microsoft.com/office/drawing/2014/main" id="{74B2540D-E179-38E7-AD7A-EBA8F651A8F4}"/>
              </a:ext>
            </a:extLst>
          </p:cNvPr>
          <p:cNvSpPr txBox="1">
            <a:spLocks/>
          </p:cNvSpPr>
          <p:nvPr/>
        </p:nvSpPr>
        <p:spPr>
          <a:xfrm>
            <a:off x="978287" y="4516181"/>
            <a:ext cx="3513913" cy="865164"/>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600" dirty="0"/>
              <a:t>Different data sources:</a:t>
            </a:r>
          </a:p>
          <a:p>
            <a:r>
              <a:rPr lang="en-US" altLang="zh-HK" sz="1600" dirty="0"/>
              <a:t>Clickstream - User’s historical usage behavior on our bank’s app.</a:t>
            </a:r>
          </a:p>
          <a:p>
            <a:r>
              <a:rPr lang="en-US" sz="1600" dirty="0"/>
              <a:t>Attributes - User’s profile.</a:t>
            </a:r>
          </a:p>
          <a:p>
            <a:r>
              <a:rPr lang="en-US" sz="1600" dirty="0"/>
              <a:t>Financials - Users’ financials profile.</a:t>
            </a:r>
          </a:p>
          <a:p>
            <a:r>
              <a:rPr lang="en-US" sz="1600" dirty="0"/>
              <a:t>Loans – Users’ loan records (target label table).</a:t>
            </a:r>
          </a:p>
          <a:p>
            <a:endParaRPr lang="en-US" dirty="0"/>
          </a:p>
        </p:txBody>
      </p:sp>
      <p:sp>
        <p:nvSpPr>
          <p:cNvPr id="72" name="Text Placeholder 14">
            <a:extLst>
              <a:ext uri="{FF2B5EF4-FFF2-40B4-BE49-F238E27FC236}">
                <a16:creationId xmlns:a16="http://schemas.microsoft.com/office/drawing/2014/main" id="{70490BF4-97CB-06BF-8B42-568393BC662B}"/>
              </a:ext>
            </a:extLst>
          </p:cNvPr>
          <p:cNvSpPr txBox="1">
            <a:spLocks/>
          </p:cNvSpPr>
          <p:nvPr/>
        </p:nvSpPr>
        <p:spPr>
          <a:xfrm>
            <a:off x="7917642" y="5253833"/>
            <a:ext cx="362102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dirty="0"/>
              <a:t>Confidentiality </a:t>
            </a:r>
            <a:endParaRPr lang="zh-HK" altLang="en-US" sz="2000" dirty="0"/>
          </a:p>
        </p:txBody>
      </p:sp>
      <p:sp>
        <p:nvSpPr>
          <p:cNvPr id="73" name="Content Placeholder 3">
            <a:extLst>
              <a:ext uri="{FF2B5EF4-FFF2-40B4-BE49-F238E27FC236}">
                <a16:creationId xmlns:a16="http://schemas.microsoft.com/office/drawing/2014/main" id="{5CAA2637-75D1-2808-E07F-B143B60114F6}"/>
              </a:ext>
            </a:extLst>
          </p:cNvPr>
          <p:cNvSpPr txBox="1">
            <a:spLocks/>
          </p:cNvSpPr>
          <p:nvPr/>
        </p:nvSpPr>
        <p:spPr>
          <a:xfrm>
            <a:off x="7917642" y="5548360"/>
            <a:ext cx="3866564" cy="865164"/>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sz="1600" dirty="0"/>
              <a:t>The bronze </a:t>
            </a:r>
            <a:r>
              <a:rPr lang="en-US" altLang="zh-HK" sz="1600" dirty="0" err="1"/>
              <a:t>datamart</a:t>
            </a:r>
            <a:r>
              <a:rPr lang="en-US" altLang="zh-HK" sz="1600" dirty="0"/>
              <a:t> is classified as “Confidential” since Personal Identifiable Information (PII) information such as Name and SSN are stored in it</a:t>
            </a:r>
            <a:r>
              <a:rPr lang="en-US" sz="1600" dirty="0"/>
              <a:t>.</a:t>
            </a:r>
          </a:p>
          <a:p>
            <a:endParaRPr lang="en-US" dirty="0"/>
          </a:p>
        </p:txBody>
      </p:sp>
      <p:pic>
        <p:nvPicPr>
          <p:cNvPr id="78" name="Graphic 77" descr="Key with solid fill">
            <a:extLst>
              <a:ext uri="{FF2B5EF4-FFF2-40B4-BE49-F238E27FC236}">
                <a16:creationId xmlns:a16="http://schemas.microsoft.com/office/drawing/2014/main" id="{AF086C75-E724-3348-3314-81313568AD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8894" y="5169097"/>
            <a:ext cx="504059" cy="504059"/>
          </a:xfrm>
          <a:prstGeom prst="rect">
            <a:avLst/>
          </a:prstGeom>
        </p:spPr>
      </p:pic>
      <p:grpSp>
        <p:nvGrpSpPr>
          <p:cNvPr id="79" name="Group 78">
            <a:extLst>
              <a:ext uri="{FF2B5EF4-FFF2-40B4-BE49-F238E27FC236}">
                <a16:creationId xmlns:a16="http://schemas.microsoft.com/office/drawing/2014/main" id="{D033E982-042B-CC7D-8755-3E7FA5596574}"/>
              </a:ext>
            </a:extLst>
          </p:cNvPr>
          <p:cNvGrpSpPr/>
          <p:nvPr/>
        </p:nvGrpSpPr>
        <p:grpSpPr>
          <a:xfrm>
            <a:off x="7996603" y="2423418"/>
            <a:ext cx="849495" cy="515336"/>
            <a:chOff x="1052605" y="1548561"/>
            <a:chExt cx="849495" cy="515336"/>
          </a:xfrm>
        </p:grpSpPr>
        <p:pic>
          <p:nvPicPr>
            <p:cNvPr id="80" name="Graphic 79" descr="User with solid fill">
              <a:extLst>
                <a:ext uri="{FF2B5EF4-FFF2-40B4-BE49-F238E27FC236}">
                  <a16:creationId xmlns:a16="http://schemas.microsoft.com/office/drawing/2014/main" id="{C75B975A-3B1C-38F2-2756-4F5084610C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26195" y="1548561"/>
              <a:ext cx="359999" cy="360000"/>
            </a:xfrm>
            <a:prstGeom prst="rect">
              <a:avLst/>
            </a:prstGeom>
          </p:spPr>
        </p:pic>
        <p:sp>
          <p:nvSpPr>
            <p:cNvPr id="81" name="Text Placeholder 14">
              <a:extLst>
                <a:ext uri="{FF2B5EF4-FFF2-40B4-BE49-F238E27FC236}">
                  <a16:creationId xmlns:a16="http://schemas.microsoft.com/office/drawing/2014/main" id="{D16C40D1-498A-72E2-85BC-D834E594645E}"/>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82" name="Group 81">
            <a:extLst>
              <a:ext uri="{FF2B5EF4-FFF2-40B4-BE49-F238E27FC236}">
                <a16:creationId xmlns:a16="http://schemas.microsoft.com/office/drawing/2014/main" id="{BEE09A8E-2221-9B8C-B6EA-6B362B6692FF}"/>
              </a:ext>
            </a:extLst>
          </p:cNvPr>
          <p:cNvGrpSpPr/>
          <p:nvPr/>
        </p:nvGrpSpPr>
        <p:grpSpPr>
          <a:xfrm>
            <a:off x="8095085" y="3127347"/>
            <a:ext cx="849495" cy="515336"/>
            <a:chOff x="1185793" y="2536687"/>
            <a:chExt cx="849495" cy="515336"/>
          </a:xfrm>
        </p:grpSpPr>
        <p:pic>
          <p:nvPicPr>
            <p:cNvPr id="83" name="Graphic 82" descr="Calculator with solid fill">
              <a:extLst>
                <a:ext uri="{FF2B5EF4-FFF2-40B4-BE49-F238E27FC236}">
                  <a16:creationId xmlns:a16="http://schemas.microsoft.com/office/drawing/2014/main" id="{C2B16571-2821-F75E-40D4-171DF81B1BA7}"/>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397483" y="2536687"/>
              <a:ext cx="359999" cy="359999"/>
            </a:xfrm>
            <a:prstGeom prst="rect">
              <a:avLst/>
            </a:prstGeom>
          </p:spPr>
        </p:pic>
        <p:sp>
          <p:nvSpPr>
            <p:cNvPr id="84" name="Text Placeholder 14">
              <a:extLst>
                <a:ext uri="{FF2B5EF4-FFF2-40B4-BE49-F238E27FC236}">
                  <a16:creationId xmlns:a16="http://schemas.microsoft.com/office/drawing/2014/main" id="{23011749-2024-A405-1E2D-0E465E50CDA1}"/>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85" name="Group 84">
            <a:extLst>
              <a:ext uri="{FF2B5EF4-FFF2-40B4-BE49-F238E27FC236}">
                <a16:creationId xmlns:a16="http://schemas.microsoft.com/office/drawing/2014/main" id="{B825FDA1-98B6-8AA5-5A76-07B1589D209E}"/>
              </a:ext>
            </a:extLst>
          </p:cNvPr>
          <p:cNvGrpSpPr/>
          <p:nvPr/>
        </p:nvGrpSpPr>
        <p:grpSpPr>
          <a:xfrm>
            <a:off x="7176099" y="4161241"/>
            <a:ext cx="943527" cy="515336"/>
            <a:chOff x="1147693" y="2536687"/>
            <a:chExt cx="943527" cy="515336"/>
          </a:xfrm>
        </p:grpSpPr>
        <p:pic>
          <p:nvPicPr>
            <p:cNvPr id="86" name="Graphic 85" descr="Cursor with solid fill">
              <a:extLst>
                <a:ext uri="{FF2B5EF4-FFF2-40B4-BE49-F238E27FC236}">
                  <a16:creationId xmlns:a16="http://schemas.microsoft.com/office/drawing/2014/main" id="{4345BE0F-0E4D-E236-A3CD-1CBD70261517}"/>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397483" y="2536687"/>
              <a:ext cx="359999" cy="359999"/>
            </a:xfrm>
            <a:prstGeom prst="rect">
              <a:avLst/>
            </a:prstGeom>
          </p:spPr>
        </p:pic>
        <p:sp>
          <p:nvSpPr>
            <p:cNvPr id="87" name="Text Placeholder 14">
              <a:extLst>
                <a:ext uri="{FF2B5EF4-FFF2-40B4-BE49-F238E27FC236}">
                  <a16:creationId xmlns:a16="http://schemas.microsoft.com/office/drawing/2014/main" id="{207FC73A-85E1-FDC1-0E79-F0501463FA60}"/>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spTree>
    <p:extLst>
      <p:ext uri="{BB962C8B-B14F-4D97-AF65-F5344CB8AC3E}">
        <p14:creationId xmlns:p14="http://schemas.microsoft.com/office/powerpoint/2010/main" val="2969623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209F4-AF3F-2BEC-8F34-197CBB4F8C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962518-64BE-1144-DC4D-6AB97B9B18B1}"/>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4" name="Title 1">
            <a:extLst>
              <a:ext uri="{FF2B5EF4-FFF2-40B4-BE49-F238E27FC236}">
                <a16:creationId xmlns:a16="http://schemas.microsoft.com/office/drawing/2014/main" id="{A3877CE9-D544-EEE9-FF42-2EDA4E161D67}"/>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Bronze TO Silver(Features)</a:t>
            </a:r>
            <a:endParaRPr lang="en-US" dirty="0"/>
          </a:p>
        </p:txBody>
      </p:sp>
      <p:sp>
        <p:nvSpPr>
          <p:cNvPr id="12" name="Rectangle: Rounded Corners 11">
            <a:extLst>
              <a:ext uri="{FF2B5EF4-FFF2-40B4-BE49-F238E27FC236}">
                <a16:creationId xmlns:a16="http://schemas.microsoft.com/office/drawing/2014/main" id="{6176D150-D8F9-F4A9-DADA-F0AA6AD55B5F}"/>
              </a:ext>
            </a:extLst>
          </p:cNvPr>
          <p:cNvSpPr>
            <a:spLocks/>
          </p:cNvSpPr>
          <p:nvPr/>
        </p:nvSpPr>
        <p:spPr>
          <a:xfrm>
            <a:off x="4467048" y="750024"/>
            <a:ext cx="3807383" cy="3317185"/>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24E2DF5D-909B-B3EA-B372-C77CB3B4F9F5}"/>
              </a:ext>
            </a:extLst>
          </p:cNvPr>
          <p:cNvSpPr txBox="1">
            <a:spLocks/>
          </p:cNvSpPr>
          <p:nvPr/>
        </p:nvSpPr>
        <p:spPr>
          <a:xfrm>
            <a:off x="4447727" y="8191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latin typeface="+mj-lt"/>
                <a:ea typeface="+mj-ea"/>
              </a:rPr>
              <a:t>ETL</a:t>
            </a:r>
          </a:p>
          <a:p>
            <a:r>
              <a:rPr lang="en-US" altLang="zh-HK" sz="1200" b="1" dirty="0">
                <a:solidFill>
                  <a:schemeClr val="accent1"/>
                </a:solidFill>
              </a:rPr>
              <a:t>Extract: </a:t>
            </a:r>
            <a:r>
              <a:rPr lang="en-US" altLang="zh-HK" sz="1200" dirty="0"/>
              <a:t>Bronze clickstream, attributes and financials.</a:t>
            </a:r>
          </a:p>
          <a:p>
            <a:r>
              <a:rPr lang="en-US" altLang="zh-HK" sz="1200" b="1" dirty="0">
                <a:solidFill>
                  <a:schemeClr val="accent1"/>
                </a:solidFill>
              </a:rPr>
              <a:t>Transform:</a:t>
            </a:r>
          </a:p>
          <a:p>
            <a:pPr lvl="1"/>
            <a:r>
              <a:rPr lang="en-US" altLang="zh-HK" sz="1200" dirty="0"/>
              <a:t>Enforce schema on all features.</a:t>
            </a:r>
          </a:p>
          <a:p>
            <a:pPr lvl="1"/>
            <a:r>
              <a:rPr lang="en-US" altLang="zh-HK" sz="1200" dirty="0"/>
              <a:t>Attributes: Mask PII and set invalid Age range.</a:t>
            </a:r>
          </a:p>
          <a:p>
            <a:pPr lvl="1"/>
            <a:r>
              <a:rPr lang="en-US" altLang="zh-HK" sz="1200" dirty="0"/>
              <a:t>Clickstream: Convert 20 features (fe_1 to fe_20) to integers.</a:t>
            </a:r>
          </a:p>
          <a:p>
            <a:pPr lvl="1"/>
            <a:r>
              <a:rPr lang="en-US" altLang="zh-HK" sz="1200" dirty="0"/>
              <a:t>Financials: Parse numeric fields, cleans invalids,  standardize “</a:t>
            </a:r>
            <a:r>
              <a:rPr lang="en-US" altLang="zh-HK" sz="1200" dirty="0" err="1"/>
              <a:t>Type_of_Loan</a:t>
            </a:r>
            <a:r>
              <a:rPr lang="en-US" altLang="zh-HK" sz="1200" dirty="0"/>
              <a:t>” and “</a:t>
            </a:r>
            <a:r>
              <a:rPr lang="en-US" altLang="zh-HK" sz="1200" dirty="0" err="1"/>
              <a:t>Credit_History_Age</a:t>
            </a:r>
            <a:r>
              <a:rPr lang="en-US" altLang="zh-HK" sz="1200" dirty="0"/>
              <a:t>” and split payment </a:t>
            </a:r>
            <a:r>
              <a:rPr lang="en-US" altLang="zh-HK" sz="1200" dirty="0" err="1"/>
              <a:t>behaviour</a:t>
            </a:r>
            <a:r>
              <a:rPr lang="en-US" altLang="zh-HK" sz="1200" dirty="0"/>
              <a:t>.</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38EA4D9D-86A2-884F-FCD0-C0A08C7250B2}"/>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794316"/>
            <a:ext cx="432000" cy="432000"/>
          </a:xfrm>
          <a:prstGeom prst="rect">
            <a:avLst/>
          </a:prstGeom>
        </p:spPr>
      </p:pic>
      <p:sp>
        <p:nvSpPr>
          <p:cNvPr id="82" name="Text Placeholder 14">
            <a:extLst>
              <a:ext uri="{FF2B5EF4-FFF2-40B4-BE49-F238E27FC236}">
                <a16:creationId xmlns:a16="http://schemas.microsoft.com/office/drawing/2014/main" id="{02F31958-1BCE-EF36-720F-00BA237808C7}"/>
              </a:ext>
            </a:extLst>
          </p:cNvPr>
          <p:cNvSpPr txBox="1">
            <a:spLocks/>
          </p:cNvSpPr>
          <p:nvPr/>
        </p:nvSpPr>
        <p:spPr>
          <a:xfrm>
            <a:off x="4489564" y="4160158"/>
            <a:ext cx="378486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C9771FE2-BD75-5E21-1FB5-4959ECD37A02}"/>
              </a:ext>
            </a:extLst>
          </p:cNvPr>
          <p:cNvSpPr txBox="1">
            <a:spLocks/>
          </p:cNvSpPr>
          <p:nvPr/>
        </p:nvSpPr>
        <p:spPr>
          <a:xfrm>
            <a:off x="4467048" y="4567194"/>
            <a:ext cx="3807383"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The PII are masked in the silver layer to ensure sensitive information would not be accidentally shared within the enterprise.</a:t>
            </a:r>
          </a:p>
          <a:p>
            <a:pPr marL="352425" indent="-171450"/>
            <a:r>
              <a:rPr lang="en-US" altLang="zh-HK" sz="1200" dirty="0"/>
              <a:t>Schema enforcement prevents dirty data from propagating.</a:t>
            </a:r>
          </a:p>
          <a:p>
            <a:pPr marL="352425" indent="-171450"/>
            <a:r>
              <a:rPr lang="en-US" altLang="zh-HK" sz="1200" dirty="0"/>
              <a:t>Separate logic per data domain ensures data quality early.</a:t>
            </a:r>
          </a:p>
          <a:p>
            <a:pPr marL="352425" indent="-171450"/>
            <a:r>
              <a:rPr lang="en-US" altLang="zh-HK" sz="1200" dirty="0"/>
              <a:t>Partition by snapshot month for reproducibility.</a:t>
            </a:r>
          </a:p>
        </p:txBody>
      </p:sp>
      <p:grpSp>
        <p:nvGrpSpPr>
          <p:cNvPr id="30" name="Group 29">
            <a:extLst>
              <a:ext uri="{FF2B5EF4-FFF2-40B4-BE49-F238E27FC236}">
                <a16:creationId xmlns:a16="http://schemas.microsoft.com/office/drawing/2014/main" id="{06F2B077-C2EF-FDFF-A0D8-533EFD832FE2}"/>
              </a:ext>
            </a:extLst>
          </p:cNvPr>
          <p:cNvGrpSpPr/>
          <p:nvPr/>
        </p:nvGrpSpPr>
        <p:grpSpPr>
          <a:xfrm>
            <a:off x="934693" y="1927863"/>
            <a:ext cx="2594085" cy="2625087"/>
            <a:chOff x="934693" y="1927863"/>
            <a:chExt cx="2594085" cy="2625087"/>
          </a:xfrm>
        </p:grpSpPr>
        <p:sp>
          <p:nvSpPr>
            <p:cNvPr id="116" name="Rectangle: Rounded Corners 115">
              <a:extLst>
                <a:ext uri="{FF2B5EF4-FFF2-40B4-BE49-F238E27FC236}">
                  <a16:creationId xmlns:a16="http://schemas.microsoft.com/office/drawing/2014/main" id="{8B9F94B5-72AA-D88C-4A94-9004BA1F4F1D}"/>
                </a:ext>
              </a:extLst>
            </p:cNvPr>
            <p:cNvSpPr>
              <a:spLocks/>
            </p:cNvSpPr>
            <p:nvPr/>
          </p:nvSpPr>
          <p:spPr>
            <a:xfrm>
              <a:off x="1018471" y="1927863"/>
              <a:ext cx="2510307" cy="2625087"/>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17" name="Content Placeholder 3">
              <a:extLst>
                <a:ext uri="{FF2B5EF4-FFF2-40B4-BE49-F238E27FC236}">
                  <a16:creationId xmlns:a16="http://schemas.microsoft.com/office/drawing/2014/main" id="{57626B24-DDC2-1159-C11D-9E7D5E9C5B88}"/>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rgbClr val="D0B74C"/>
                  </a:solidFill>
                  <a:latin typeface="+mj-lt"/>
                  <a:ea typeface="+mj-ea"/>
                </a:rPr>
                <a:t>Bronze</a:t>
              </a:r>
            </a:p>
          </p:txBody>
        </p:sp>
        <p:sp>
          <p:nvSpPr>
            <p:cNvPr id="90" name="Text Placeholder 14">
              <a:extLst>
                <a:ext uri="{FF2B5EF4-FFF2-40B4-BE49-F238E27FC236}">
                  <a16:creationId xmlns:a16="http://schemas.microsoft.com/office/drawing/2014/main" id="{25D5A0B9-0C43-E779-DC77-68631E946862}"/>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94" name="Graphic 93" descr="Key with solid fill">
              <a:extLst>
                <a:ext uri="{FF2B5EF4-FFF2-40B4-BE49-F238E27FC236}">
                  <a16:creationId xmlns:a16="http://schemas.microsoft.com/office/drawing/2014/main" id="{20C83649-65D5-21FF-866F-28B9101219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525" y="2049847"/>
              <a:ext cx="360000" cy="360000"/>
            </a:xfrm>
            <a:prstGeom prst="rect">
              <a:avLst/>
            </a:prstGeom>
          </p:spPr>
        </p:pic>
        <p:pic>
          <p:nvPicPr>
            <p:cNvPr id="95" name="Graphic 94" descr="Database with solid fill">
              <a:extLst>
                <a:ext uri="{FF2B5EF4-FFF2-40B4-BE49-F238E27FC236}">
                  <a16:creationId xmlns:a16="http://schemas.microsoft.com/office/drawing/2014/main" id="{40662840-FF3F-6D35-8F80-9D8F04513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057" y="2022806"/>
              <a:ext cx="432000" cy="432000"/>
            </a:xfrm>
            <a:prstGeom prst="rect">
              <a:avLst/>
            </a:prstGeom>
          </p:spPr>
        </p:pic>
        <p:grpSp>
          <p:nvGrpSpPr>
            <p:cNvPr id="2" name="Group 1">
              <a:extLst>
                <a:ext uri="{FF2B5EF4-FFF2-40B4-BE49-F238E27FC236}">
                  <a16:creationId xmlns:a16="http://schemas.microsoft.com/office/drawing/2014/main" id="{B64D83A1-6D03-B8AC-716B-816F474E9BC4}"/>
                </a:ext>
              </a:extLst>
            </p:cNvPr>
            <p:cNvGrpSpPr/>
            <p:nvPr/>
          </p:nvGrpSpPr>
          <p:grpSpPr>
            <a:xfrm>
              <a:off x="1969350" y="2702744"/>
              <a:ext cx="1416500" cy="504448"/>
              <a:chOff x="1951090" y="1531169"/>
              <a:chExt cx="1416500" cy="504448"/>
            </a:xfrm>
          </p:grpSpPr>
          <p:sp>
            <p:nvSpPr>
              <p:cNvPr id="87" name="Rectangle: Rounded Corners 86">
                <a:extLst>
                  <a:ext uri="{FF2B5EF4-FFF2-40B4-BE49-F238E27FC236}">
                    <a16:creationId xmlns:a16="http://schemas.microsoft.com/office/drawing/2014/main" id="{5CB3C425-E509-4AE2-6073-C8E33D10391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96" name="Graphic 95" descr="Document outline">
                <a:extLst>
                  <a:ext uri="{FF2B5EF4-FFF2-40B4-BE49-F238E27FC236}">
                    <a16:creationId xmlns:a16="http://schemas.microsoft.com/office/drawing/2014/main" id="{20161700-4224-C662-DD6B-DF88969802B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99" name="圖形 56" descr="Document outline">
                <a:extLst>
                  <a:ext uri="{FF2B5EF4-FFF2-40B4-BE49-F238E27FC236}">
                    <a16:creationId xmlns:a16="http://schemas.microsoft.com/office/drawing/2014/main" id="{49F882C7-87A4-F3D4-B554-52E04F3006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100" name="Graphic 99" descr="Chevron arrows with solid fill">
                <a:extLst>
                  <a:ext uri="{FF2B5EF4-FFF2-40B4-BE49-F238E27FC236}">
                    <a16:creationId xmlns:a16="http://schemas.microsoft.com/office/drawing/2014/main" id="{69816F4E-0F53-0D71-509A-EE7C72E1C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6" name="Group 5">
              <a:extLst>
                <a:ext uri="{FF2B5EF4-FFF2-40B4-BE49-F238E27FC236}">
                  <a16:creationId xmlns:a16="http://schemas.microsoft.com/office/drawing/2014/main" id="{ED360B2E-37BA-307B-BF3F-C54E6DD69A84}"/>
                </a:ext>
              </a:extLst>
            </p:cNvPr>
            <p:cNvGrpSpPr/>
            <p:nvPr/>
          </p:nvGrpSpPr>
          <p:grpSpPr>
            <a:xfrm>
              <a:off x="1052605" y="2720136"/>
              <a:ext cx="849495" cy="515336"/>
              <a:chOff x="1052605" y="1548561"/>
              <a:chExt cx="849495" cy="515336"/>
            </a:xfrm>
          </p:grpSpPr>
          <p:pic>
            <p:nvPicPr>
              <p:cNvPr id="48" name="Graphic 47" descr="User with solid fill">
                <a:extLst>
                  <a:ext uri="{FF2B5EF4-FFF2-40B4-BE49-F238E27FC236}">
                    <a16:creationId xmlns:a16="http://schemas.microsoft.com/office/drawing/2014/main" id="{31ACB7E5-140D-8311-38C9-86EB0AA05F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6195" y="1548561"/>
                <a:ext cx="359999" cy="360000"/>
              </a:xfrm>
              <a:prstGeom prst="rect">
                <a:avLst/>
              </a:prstGeom>
            </p:spPr>
          </p:pic>
          <p:sp>
            <p:nvSpPr>
              <p:cNvPr id="5" name="Text Placeholder 14">
                <a:extLst>
                  <a:ext uri="{FF2B5EF4-FFF2-40B4-BE49-F238E27FC236}">
                    <a16:creationId xmlns:a16="http://schemas.microsoft.com/office/drawing/2014/main" id="{EE3E529D-AACF-3315-6F72-0770C34743E3}"/>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10" name="Group 9">
              <a:extLst>
                <a:ext uri="{FF2B5EF4-FFF2-40B4-BE49-F238E27FC236}">
                  <a16:creationId xmlns:a16="http://schemas.microsoft.com/office/drawing/2014/main" id="{AA08EEAB-80DB-5CED-045D-6D462B7B10F6}"/>
                </a:ext>
              </a:extLst>
            </p:cNvPr>
            <p:cNvGrpSpPr/>
            <p:nvPr/>
          </p:nvGrpSpPr>
          <p:grpSpPr>
            <a:xfrm>
              <a:off x="1052604" y="3317924"/>
              <a:ext cx="849495" cy="515336"/>
              <a:chOff x="1185793" y="2536687"/>
              <a:chExt cx="849495" cy="515336"/>
            </a:xfrm>
          </p:grpSpPr>
          <p:pic>
            <p:nvPicPr>
              <p:cNvPr id="8" name="Graphic 7" descr="Calculator with solid fill">
                <a:extLst>
                  <a:ext uri="{FF2B5EF4-FFF2-40B4-BE49-F238E27FC236}">
                    <a16:creationId xmlns:a16="http://schemas.microsoft.com/office/drawing/2014/main" id="{0DBCE308-A237-7510-78E0-96D5CD68B7F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9" name="Text Placeholder 14">
                <a:extLst>
                  <a:ext uri="{FF2B5EF4-FFF2-40B4-BE49-F238E27FC236}">
                    <a16:creationId xmlns:a16="http://schemas.microsoft.com/office/drawing/2014/main" id="{40A01EF1-4D91-89C4-682C-583C46D08986}"/>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11" name="Group 10">
              <a:extLst>
                <a:ext uri="{FF2B5EF4-FFF2-40B4-BE49-F238E27FC236}">
                  <a16:creationId xmlns:a16="http://schemas.microsoft.com/office/drawing/2014/main" id="{BE95E65D-171D-5442-08E4-59609BFEF697}"/>
                </a:ext>
              </a:extLst>
            </p:cNvPr>
            <p:cNvGrpSpPr/>
            <p:nvPr/>
          </p:nvGrpSpPr>
          <p:grpSpPr>
            <a:xfrm>
              <a:off x="1028981" y="3860722"/>
              <a:ext cx="943527" cy="515336"/>
              <a:chOff x="1147693" y="2536687"/>
              <a:chExt cx="943527" cy="515336"/>
            </a:xfrm>
          </p:grpSpPr>
          <p:pic>
            <p:nvPicPr>
              <p:cNvPr id="15" name="Graphic 14" descr="Cursor with solid fill">
                <a:extLst>
                  <a:ext uri="{FF2B5EF4-FFF2-40B4-BE49-F238E27FC236}">
                    <a16:creationId xmlns:a16="http://schemas.microsoft.com/office/drawing/2014/main" id="{5F1D7576-329A-5D49-EFF8-D78E2EDE311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397483" y="2536687"/>
                <a:ext cx="359999" cy="359999"/>
              </a:xfrm>
              <a:prstGeom prst="rect">
                <a:avLst/>
              </a:prstGeom>
            </p:spPr>
          </p:pic>
          <p:sp>
            <p:nvSpPr>
              <p:cNvPr id="17" name="Text Placeholder 14">
                <a:extLst>
                  <a:ext uri="{FF2B5EF4-FFF2-40B4-BE49-F238E27FC236}">
                    <a16:creationId xmlns:a16="http://schemas.microsoft.com/office/drawing/2014/main" id="{83C31530-DEC5-C2BA-6F8A-19BFA3B1AC40}"/>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18" name="Group 17">
              <a:extLst>
                <a:ext uri="{FF2B5EF4-FFF2-40B4-BE49-F238E27FC236}">
                  <a16:creationId xmlns:a16="http://schemas.microsoft.com/office/drawing/2014/main" id="{828C7244-9447-C219-0179-4378B15EAC62}"/>
                </a:ext>
              </a:extLst>
            </p:cNvPr>
            <p:cNvGrpSpPr/>
            <p:nvPr/>
          </p:nvGrpSpPr>
          <p:grpSpPr>
            <a:xfrm>
              <a:off x="1969350" y="3280367"/>
              <a:ext cx="1416500" cy="504448"/>
              <a:chOff x="1951090" y="1531169"/>
              <a:chExt cx="1416500" cy="504448"/>
            </a:xfrm>
          </p:grpSpPr>
          <p:sp>
            <p:nvSpPr>
              <p:cNvPr id="19" name="Rectangle: Rounded Corners 18">
                <a:extLst>
                  <a:ext uri="{FF2B5EF4-FFF2-40B4-BE49-F238E27FC236}">
                    <a16:creationId xmlns:a16="http://schemas.microsoft.com/office/drawing/2014/main" id="{499AD99D-7743-A271-5EAC-9565733B9352}"/>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0" name="Graphic 19" descr="Document outline">
                <a:extLst>
                  <a:ext uri="{FF2B5EF4-FFF2-40B4-BE49-F238E27FC236}">
                    <a16:creationId xmlns:a16="http://schemas.microsoft.com/office/drawing/2014/main" id="{46BAE562-EA21-C4F2-6766-67A0E04AD40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21" name="圖形 56" descr="Document outline">
                <a:extLst>
                  <a:ext uri="{FF2B5EF4-FFF2-40B4-BE49-F238E27FC236}">
                    <a16:creationId xmlns:a16="http://schemas.microsoft.com/office/drawing/2014/main" id="{CD8B1427-0763-4F0C-8DBC-F8CBF875AFA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22" name="Graphic 21" descr="Chevron arrows with solid fill">
                <a:extLst>
                  <a:ext uri="{FF2B5EF4-FFF2-40B4-BE49-F238E27FC236}">
                    <a16:creationId xmlns:a16="http://schemas.microsoft.com/office/drawing/2014/main" id="{46B19290-13A9-CF73-103C-242A20DB66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23" name="Group 22">
              <a:extLst>
                <a:ext uri="{FF2B5EF4-FFF2-40B4-BE49-F238E27FC236}">
                  <a16:creationId xmlns:a16="http://schemas.microsoft.com/office/drawing/2014/main" id="{7D5E3046-0AFF-3D17-021C-B25BE8E0DCB6}"/>
                </a:ext>
              </a:extLst>
            </p:cNvPr>
            <p:cNvGrpSpPr/>
            <p:nvPr/>
          </p:nvGrpSpPr>
          <p:grpSpPr>
            <a:xfrm>
              <a:off x="1969350" y="3857989"/>
              <a:ext cx="1416500" cy="504448"/>
              <a:chOff x="1951090" y="1531169"/>
              <a:chExt cx="1416500" cy="504448"/>
            </a:xfrm>
          </p:grpSpPr>
          <p:sp>
            <p:nvSpPr>
              <p:cNvPr id="24" name="Rectangle: Rounded Corners 23">
                <a:extLst>
                  <a:ext uri="{FF2B5EF4-FFF2-40B4-BE49-F238E27FC236}">
                    <a16:creationId xmlns:a16="http://schemas.microsoft.com/office/drawing/2014/main" id="{27D3DF84-7E5A-2A74-A6BA-418325058040}"/>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5" name="Graphic 24" descr="Document outline">
                <a:extLst>
                  <a:ext uri="{FF2B5EF4-FFF2-40B4-BE49-F238E27FC236}">
                    <a16:creationId xmlns:a16="http://schemas.microsoft.com/office/drawing/2014/main" id="{DB3F6E7B-1FC0-C0B1-F32E-5E6EEC777AD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26" name="圖形 56" descr="Document outline">
                <a:extLst>
                  <a:ext uri="{FF2B5EF4-FFF2-40B4-BE49-F238E27FC236}">
                    <a16:creationId xmlns:a16="http://schemas.microsoft.com/office/drawing/2014/main" id="{72EC6F63-3A06-4B26-2319-BADDFDC7FEE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27" name="Graphic 26" descr="Chevron arrows with solid fill">
                <a:extLst>
                  <a:ext uri="{FF2B5EF4-FFF2-40B4-BE49-F238E27FC236}">
                    <a16:creationId xmlns:a16="http://schemas.microsoft.com/office/drawing/2014/main" id="{419C235B-821B-56E7-E12E-7A85C13B83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sp>
        <p:nvSpPr>
          <p:cNvPr id="28" name="Arrow: Right 27">
            <a:extLst>
              <a:ext uri="{FF2B5EF4-FFF2-40B4-BE49-F238E27FC236}">
                <a16:creationId xmlns:a16="http://schemas.microsoft.com/office/drawing/2014/main" id="{B77E12F7-B075-A7BC-F30F-29E0AA39A2B6}"/>
              </a:ext>
            </a:extLst>
          </p:cNvPr>
          <p:cNvSpPr/>
          <p:nvPr/>
        </p:nvSpPr>
        <p:spPr>
          <a:xfrm>
            <a:off x="3666508" y="2674917"/>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07D8C5FF-F969-6FB1-3A72-D2D31CAE2E0A}"/>
              </a:ext>
            </a:extLst>
          </p:cNvPr>
          <p:cNvSpPr/>
          <p:nvPr/>
        </p:nvSpPr>
        <p:spPr>
          <a:xfrm>
            <a:off x="8475351" y="2772533"/>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1" name="Group 30">
            <a:extLst>
              <a:ext uri="{FF2B5EF4-FFF2-40B4-BE49-F238E27FC236}">
                <a16:creationId xmlns:a16="http://schemas.microsoft.com/office/drawing/2014/main" id="{CE5A15B0-8B13-53D2-059F-9B150613834C}"/>
              </a:ext>
            </a:extLst>
          </p:cNvPr>
          <p:cNvGrpSpPr/>
          <p:nvPr/>
        </p:nvGrpSpPr>
        <p:grpSpPr>
          <a:xfrm>
            <a:off x="9127117" y="1942107"/>
            <a:ext cx="2594085" cy="2625087"/>
            <a:chOff x="934693" y="1927863"/>
            <a:chExt cx="2594085" cy="2625087"/>
          </a:xfrm>
        </p:grpSpPr>
        <p:sp>
          <p:nvSpPr>
            <p:cNvPr id="32" name="Rectangle: Rounded Corners 31">
              <a:extLst>
                <a:ext uri="{FF2B5EF4-FFF2-40B4-BE49-F238E27FC236}">
                  <a16:creationId xmlns:a16="http://schemas.microsoft.com/office/drawing/2014/main" id="{9BFFE4D9-8134-D373-8BFB-62F84EFBD86E}"/>
                </a:ext>
              </a:extLst>
            </p:cNvPr>
            <p:cNvSpPr>
              <a:spLocks/>
            </p:cNvSpPr>
            <p:nvPr/>
          </p:nvSpPr>
          <p:spPr>
            <a:xfrm>
              <a:off x="1018471" y="1927863"/>
              <a:ext cx="2510307" cy="2625087"/>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Content Placeholder 3">
              <a:extLst>
                <a:ext uri="{FF2B5EF4-FFF2-40B4-BE49-F238E27FC236}">
                  <a16:creationId xmlns:a16="http://schemas.microsoft.com/office/drawing/2014/main" id="{80A09C33-3211-FDA2-564E-856658D708D0}"/>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34" name="Text Placeholder 14">
              <a:extLst>
                <a:ext uri="{FF2B5EF4-FFF2-40B4-BE49-F238E27FC236}">
                  <a16:creationId xmlns:a16="http://schemas.microsoft.com/office/drawing/2014/main" id="{DAFADBFB-91DD-A7EC-9C56-89C6237C2BEA}"/>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36" name="Graphic 35" descr="Database with solid fill">
              <a:extLst>
                <a:ext uri="{FF2B5EF4-FFF2-40B4-BE49-F238E27FC236}">
                  <a16:creationId xmlns:a16="http://schemas.microsoft.com/office/drawing/2014/main" id="{3D73A454-96EB-AEDF-E4E3-081AD71202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6057" y="2022806"/>
              <a:ext cx="432000" cy="432000"/>
            </a:xfrm>
            <a:prstGeom prst="rect">
              <a:avLst/>
            </a:prstGeom>
          </p:spPr>
        </p:pic>
        <p:grpSp>
          <p:nvGrpSpPr>
            <p:cNvPr id="37" name="Group 36">
              <a:extLst>
                <a:ext uri="{FF2B5EF4-FFF2-40B4-BE49-F238E27FC236}">
                  <a16:creationId xmlns:a16="http://schemas.microsoft.com/office/drawing/2014/main" id="{A79D1C33-82F4-F832-CF66-A51BB9B28857}"/>
                </a:ext>
              </a:extLst>
            </p:cNvPr>
            <p:cNvGrpSpPr/>
            <p:nvPr/>
          </p:nvGrpSpPr>
          <p:grpSpPr>
            <a:xfrm>
              <a:off x="1969350" y="2702744"/>
              <a:ext cx="1416500" cy="504448"/>
              <a:chOff x="1951090" y="1531169"/>
              <a:chExt cx="1416500" cy="504448"/>
            </a:xfrm>
          </p:grpSpPr>
          <p:sp>
            <p:nvSpPr>
              <p:cNvPr id="74" name="Rectangle: Rounded Corners 73">
                <a:extLst>
                  <a:ext uri="{FF2B5EF4-FFF2-40B4-BE49-F238E27FC236}">
                    <a16:creationId xmlns:a16="http://schemas.microsoft.com/office/drawing/2014/main" id="{9BBB6B50-0D5A-1260-03CD-5F4C7FAF4A0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5" name="Graphic 74" descr="Document with solid fill">
                <a:extLst>
                  <a:ext uri="{FF2B5EF4-FFF2-40B4-BE49-F238E27FC236}">
                    <a16:creationId xmlns:a16="http://schemas.microsoft.com/office/drawing/2014/main" id="{A4EF9C85-43DC-0474-7C2F-D0796805445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76" name="圖形 56" descr="Document with solid fill">
                <a:extLst>
                  <a:ext uri="{FF2B5EF4-FFF2-40B4-BE49-F238E27FC236}">
                    <a16:creationId xmlns:a16="http://schemas.microsoft.com/office/drawing/2014/main" id="{60FFBA9E-151A-7655-B63A-D03FF6F342D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77" name="Graphic 76" descr="Chevron arrows with solid fill">
                <a:extLst>
                  <a:ext uri="{FF2B5EF4-FFF2-40B4-BE49-F238E27FC236}">
                    <a16:creationId xmlns:a16="http://schemas.microsoft.com/office/drawing/2014/main" id="{878F2BEE-1AF4-DD5A-7E9A-9EC3C08F6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38" name="Group 37">
              <a:extLst>
                <a:ext uri="{FF2B5EF4-FFF2-40B4-BE49-F238E27FC236}">
                  <a16:creationId xmlns:a16="http://schemas.microsoft.com/office/drawing/2014/main" id="{6B6368B7-CCDB-E035-1829-239451456306}"/>
                </a:ext>
              </a:extLst>
            </p:cNvPr>
            <p:cNvGrpSpPr/>
            <p:nvPr/>
          </p:nvGrpSpPr>
          <p:grpSpPr>
            <a:xfrm>
              <a:off x="1052605" y="2720136"/>
              <a:ext cx="849495" cy="515336"/>
              <a:chOff x="1052605" y="1548561"/>
              <a:chExt cx="849495" cy="515336"/>
            </a:xfrm>
          </p:grpSpPr>
          <p:pic>
            <p:nvPicPr>
              <p:cNvPr id="59" name="Graphic 58" descr="User with solid fill">
                <a:extLst>
                  <a:ext uri="{FF2B5EF4-FFF2-40B4-BE49-F238E27FC236}">
                    <a16:creationId xmlns:a16="http://schemas.microsoft.com/office/drawing/2014/main" id="{C641E344-9836-E2C7-1349-C2C7C118F9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6195" y="1548561"/>
                <a:ext cx="359999" cy="360000"/>
              </a:xfrm>
              <a:prstGeom prst="rect">
                <a:avLst/>
              </a:prstGeom>
            </p:spPr>
          </p:pic>
          <p:sp>
            <p:nvSpPr>
              <p:cNvPr id="63" name="Text Placeholder 14">
                <a:extLst>
                  <a:ext uri="{FF2B5EF4-FFF2-40B4-BE49-F238E27FC236}">
                    <a16:creationId xmlns:a16="http://schemas.microsoft.com/office/drawing/2014/main" id="{1BDB0E3F-E3EE-6D0A-2AAE-4254E41C3D6C}"/>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39" name="Group 38">
              <a:extLst>
                <a:ext uri="{FF2B5EF4-FFF2-40B4-BE49-F238E27FC236}">
                  <a16:creationId xmlns:a16="http://schemas.microsoft.com/office/drawing/2014/main" id="{F46B951A-26E4-9F7D-E699-F2CE698AD47A}"/>
                </a:ext>
              </a:extLst>
            </p:cNvPr>
            <p:cNvGrpSpPr/>
            <p:nvPr/>
          </p:nvGrpSpPr>
          <p:grpSpPr>
            <a:xfrm>
              <a:off x="1052604" y="3317924"/>
              <a:ext cx="849495" cy="515336"/>
              <a:chOff x="1185793" y="2536687"/>
              <a:chExt cx="849495" cy="515336"/>
            </a:xfrm>
          </p:grpSpPr>
          <p:pic>
            <p:nvPicPr>
              <p:cNvPr id="57" name="Graphic 56" descr="Calculator with solid fill">
                <a:extLst>
                  <a:ext uri="{FF2B5EF4-FFF2-40B4-BE49-F238E27FC236}">
                    <a16:creationId xmlns:a16="http://schemas.microsoft.com/office/drawing/2014/main" id="{16E01ED6-436C-EDF5-C487-9A643782559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58" name="Text Placeholder 14">
                <a:extLst>
                  <a:ext uri="{FF2B5EF4-FFF2-40B4-BE49-F238E27FC236}">
                    <a16:creationId xmlns:a16="http://schemas.microsoft.com/office/drawing/2014/main" id="{E7DCAC20-3BBB-094C-57F8-17E74D9607E3}"/>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40" name="Group 39">
              <a:extLst>
                <a:ext uri="{FF2B5EF4-FFF2-40B4-BE49-F238E27FC236}">
                  <a16:creationId xmlns:a16="http://schemas.microsoft.com/office/drawing/2014/main" id="{3A80A610-A5CF-FAEC-88DC-8C12806A38A6}"/>
                </a:ext>
              </a:extLst>
            </p:cNvPr>
            <p:cNvGrpSpPr/>
            <p:nvPr/>
          </p:nvGrpSpPr>
          <p:grpSpPr>
            <a:xfrm>
              <a:off x="1028981" y="3860722"/>
              <a:ext cx="943527" cy="515336"/>
              <a:chOff x="1147693" y="2536687"/>
              <a:chExt cx="943527" cy="515336"/>
            </a:xfrm>
          </p:grpSpPr>
          <p:pic>
            <p:nvPicPr>
              <p:cNvPr id="55" name="Graphic 54" descr="Cursor with solid fill">
                <a:extLst>
                  <a:ext uri="{FF2B5EF4-FFF2-40B4-BE49-F238E27FC236}">
                    <a16:creationId xmlns:a16="http://schemas.microsoft.com/office/drawing/2014/main" id="{A6C75D50-C75F-2A2E-A1F1-0AAE8A5FF50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397483" y="2536687"/>
                <a:ext cx="359999" cy="359999"/>
              </a:xfrm>
              <a:prstGeom prst="rect">
                <a:avLst/>
              </a:prstGeom>
            </p:spPr>
          </p:pic>
          <p:sp>
            <p:nvSpPr>
              <p:cNvPr id="56" name="Text Placeholder 14">
                <a:extLst>
                  <a:ext uri="{FF2B5EF4-FFF2-40B4-BE49-F238E27FC236}">
                    <a16:creationId xmlns:a16="http://schemas.microsoft.com/office/drawing/2014/main" id="{3B9F0B0E-A37F-D8DA-1830-50EEA1AA560E}"/>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41" name="Group 40">
              <a:extLst>
                <a:ext uri="{FF2B5EF4-FFF2-40B4-BE49-F238E27FC236}">
                  <a16:creationId xmlns:a16="http://schemas.microsoft.com/office/drawing/2014/main" id="{789FDE63-F705-CF19-6805-A3D8C234AE6C}"/>
                </a:ext>
              </a:extLst>
            </p:cNvPr>
            <p:cNvGrpSpPr/>
            <p:nvPr/>
          </p:nvGrpSpPr>
          <p:grpSpPr>
            <a:xfrm>
              <a:off x="1969350" y="3280367"/>
              <a:ext cx="1416500" cy="504448"/>
              <a:chOff x="1951090" y="1531169"/>
              <a:chExt cx="1416500" cy="504448"/>
            </a:xfrm>
          </p:grpSpPr>
          <p:sp>
            <p:nvSpPr>
              <p:cNvPr id="47" name="Rectangle: Rounded Corners 46">
                <a:extLst>
                  <a:ext uri="{FF2B5EF4-FFF2-40B4-BE49-F238E27FC236}">
                    <a16:creationId xmlns:a16="http://schemas.microsoft.com/office/drawing/2014/main" id="{1030A99B-56AB-1076-689E-641A91DD417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9" name="Graphic 48" descr="Document with solid fill">
                <a:extLst>
                  <a:ext uri="{FF2B5EF4-FFF2-40B4-BE49-F238E27FC236}">
                    <a16:creationId xmlns:a16="http://schemas.microsoft.com/office/drawing/2014/main" id="{D7A73CEF-73EF-D75A-93D0-9A0FC3C2108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51" name="圖形 56" descr="Document with solid fill">
                <a:extLst>
                  <a:ext uri="{FF2B5EF4-FFF2-40B4-BE49-F238E27FC236}">
                    <a16:creationId xmlns:a16="http://schemas.microsoft.com/office/drawing/2014/main" id="{ED7B651F-B678-6D42-47A4-D278461C08A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53" name="Graphic 52" descr="Chevron arrows with solid fill">
                <a:extLst>
                  <a:ext uri="{FF2B5EF4-FFF2-40B4-BE49-F238E27FC236}">
                    <a16:creationId xmlns:a16="http://schemas.microsoft.com/office/drawing/2014/main" id="{4F5E100A-06C6-1C26-F4BA-F1D6FA5264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42" name="Group 41">
              <a:extLst>
                <a:ext uri="{FF2B5EF4-FFF2-40B4-BE49-F238E27FC236}">
                  <a16:creationId xmlns:a16="http://schemas.microsoft.com/office/drawing/2014/main" id="{7957C183-B61F-0EAA-D954-FFC3EF73572A}"/>
                </a:ext>
              </a:extLst>
            </p:cNvPr>
            <p:cNvGrpSpPr/>
            <p:nvPr/>
          </p:nvGrpSpPr>
          <p:grpSpPr>
            <a:xfrm>
              <a:off x="1969350" y="3857989"/>
              <a:ext cx="1416500" cy="504448"/>
              <a:chOff x="1951090" y="1531169"/>
              <a:chExt cx="1416500" cy="504448"/>
            </a:xfrm>
          </p:grpSpPr>
          <p:sp>
            <p:nvSpPr>
              <p:cNvPr id="43" name="Rectangle: Rounded Corners 42">
                <a:extLst>
                  <a:ext uri="{FF2B5EF4-FFF2-40B4-BE49-F238E27FC236}">
                    <a16:creationId xmlns:a16="http://schemas.microsoft.com/office/drawing/2014/main" id="{0C404E08-FAD2-CCE8-C6C5-D7DFAF44A1E9}"/>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4" name="Graphic 43" descr="Document with solid fill">
                <a:extLst>
                  <a:ext uri="{FF2B5EF4-FFF2-40B4-BE49-F238E27FC236}">
                    <a16:creationId xmlns:a16="http://schemas.microsoft.com/office/drawing/2014/main" id="{388CCC18-9B9A-FAE5-B091-38F573533169}"/>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45" name="圖形 56" descr="Document with solid fill">
                <a:extLst>
                  <a:ext uri="{FF2B5EF4-FFF2-40B4-BE49-F238E27FC236}">
                    <a16:creationId xmlns:a16="http://schemas.microsoft.com/office/drawing/2014/main" id="{9CCE0CB4-2F9B-ED28-9888-2D5AF16CAA8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46" name="Graphic 45" descr="Chevron arrows with solid fill">
                <a:extLst>
                  <a:ext uri="{FF2B5EF4-FFF2-40B4-BE49-F238E27FC236}">
                    <a16:creationId xmlns:a16="http://schemas.microsoft.com/office/drawing/2014/main" id="{70547903-0BA1-21AB-C35C-EC9964F4F7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sp>
        <p:nvSpPr>
          <p:cNvPr id="78" name="Text Placeholder 14">
            <a:extLst>
              <a:ext uri="{FF2B5EF4-FFF2-40B4-BE49-F238E27FC236}">
                <a16:creationId xmlns:a16="http://schemas.microsoft.com/office/drawing/2014/main" id="{8C471A34-0BD8-170A-D6AB-0B6CEF2A7AD3}"/>
              </a:ext>
            </a:extLst>
          </p:cNvPr>
          <p:cNvSpPr txBox="1">
            <a:spLocks/>
          </p:cNvSpPr>
          <p:nvPr/>
        </p:nvSpPr>
        <p:spPr>
          <a:xfrm>
            <a:off x="9210894" y="4653934"/>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79" name="Content Placeholder 3">
            <a:extLst>
              <a:ext uri="{FF2B5EF4-FFF2-40B4-BE49-F238E27FC236}">
                <a16:creationId xmlns:a16="http://schemas.microsoft.com/office/drawing/2014/main" id="{2F78D47D-3C8A-6EF3-FC50-C88CE473F0C2}"/>
              </a:ext>
            </a:extLst>
          </p:cNvPr>
          <p:cNvSpPr txBox="1">
            <a:spLocks/>
          </p:cNvSpPr>
          <p:nvPr/>
        </p:nvSpPr>
        <p:spPr>
          <a:xfrm>
            <a:off x="9210894" y="5038656"/>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sp>
        <p:nvSpPr>
          <p:cNvPr id="80" name="Rectangle: Rounded Corners 79">
            <a:extLst>
              <a:ext uri="{FF2B5EF4-FFF2-40B4-BE49-F238E27FC236}">
                <a16:creationId xmlns:a16="http://schemas.microsoft.com/office/drawing/2014/main" id="{E094D6F0-4F17-0081-BB0A-F7CB4D7FD033}"/>
              </a:ext>
            </a:extLst>
          </p:cNvPr>
          <p:cNvSpPr/>
          <p:nvPr/>
        </p:nvSpPr>
        <p:spPr>
          <a:xfrm>
            <a:off x="4343312" y="637952"/>
            <a:ext cx="4035209" cy="5826553"/>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3" name="Straight Connector 82">
            <a:extLst>
              <a:ext uri="{FF2B5EF4-FFF2-40B4-BE49-F238E27FC236}">
                <a16:creationId xmlns:a16="http://schemas.microsoft.com/office/drawing/2014/main" id="{4C90132B-41C1-1728-AFFE-F526B433B95A}"/>
              </a:ext>
            </a:extLst>
          </p:cNvPr>
          <p:cNvCxnSpPr>
            <a:cxnSpLocks/>
          </p:cNvCxnSpPr>
          <p:nvPr/>
        </p:nvCxnSpPr>
        <p:spPr>
          <a:xfrm>
            <a:off x="4489564" y="4160158"/>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B45CAA82-E82D-6286-65CB-55E6BD15A53E}"/>
              </a:ext>
            </a:extLst>
          </p:cNvPr>
          <p:cNvSpPr/>
          <p:nvPr/>
        </p:nvSpPr>
        <p:spPr>
          <a:xfrm>
            <a:off x="9102101" y="1789539"/>
            <a:ext cx="2721304" cy="4674966"/>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8" name="Straight Connector 87">
            <a:extLst>
              <a:ext uri="{FF2B5EF4-FFF2-40B4-BE49-F238E27FC236}">
                <a16:creationId xmlns:a16="http://schemas.microsoft.com/office/drawing/2014/main" id="{2BEB32C6-C485-93F1-E4AC-6AE97CB4E07E}"/>
              </a:ext>
            </a:extLst>
          </p:cNvPr>
          <p:cNvCxnSpPr>
            <a:cxnSpLocks/>
          </p:cNvCxnSpPr>
          <p:nvPr/>
        </p:nvCxnSpPr>
        <p:spPr>
          <a:xfrm>
            <a:off x="9221405" y="4653934"/>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59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C7231713-4968-C2BE-E970-5DAF842158C8}"/>
              </a:ext>
            </a:extLst>
          </p:cNvPr>
          <p:cNvGrpSpPr/>
          <p:nvPr/>
        </p:nvGrpSpPr>
        <p:grpSpPr>
          <a:xfrm>
            <a:off x="840919" y="3218989"/>
            <a:ext cx="2594085" cy="1437309"/>
            <a:chOff x="947249" y="2219522"/>
            <a:chExt cx="2594085" cy="1437309"/>
          </a:xfrm>
        </p:grpSpPr>
        <p:sp>
          <p:nvSpPr>
            <p:cNvPr id="136" name="Rectangle: Rounded Corners 135">
              <a:extLst>
                <a:ext uri="{FF2B5EF4-FFF2-40B4-BE49-F238E27FC236}">
                  <a16:creationId xmlns:a16="http://schemas.microsoft.com/office/drawing/2014/main" id="{F6D25B93-6D67-70F9-6ECF-88E96DFB049E}"/>
                </a:ext>
              </a:extLst>
            </p:cNvPr>
            <p:cNvSpPr>
              <a:spLocks/>
            </p:cNvSpPr>
            <p:nvPr/>
          </p:nvSpPr>
          <p:spPr>
            <a:xfrm>
              <a:off x="1031027" y="2219522"/>
              <a:ext cx="2510307" cy="1437309"/>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7" name="Content Placeholder 3">
              <a:extLst>
                <a:ext uri="{FF2B5EF4-FFF2-40B4-BE49-F238E27FC236}">
                  <a16:creationId xmlns:a16="http://schemas.microsoft.com/office/drawing/2014/main" id="{CD1E0F5F-ADA9-D8F2-A0A4-6FAA13567585}"/>
                </a:ext>
              </a:extLst>
            </p:cNvPr>
            <p:cNvSpPr txBox="1">
              <a:spLocks/>
            </p:cNvSpPr>
            <p:nvPr/>
          </p:nvSpPr>
          <p:spPr>
            <a:xfrm>
              <a:off x="947249" y="2366679"/>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rgbClr val="D0B74C"/>
                  </a:solidFill>
                  <a:latin typeface="+mj-lt"/>
                  <a:ea typeface="+mj-ea"/>
                </a:rPr>
                <a:t>Bronze</a:t>
              </a:r>
            </a:p>
          </p:txBody>
        </p:sp>
        <p:sp>
          <p:nvSpPr>
            <p:cNvPr id="138" name="Text Placeholder 14">
              <a:extLst>
                <a:ext uri="{FF2B5EF4-FFF2-40B4-BE49-F238E27FC236}">
                  <a16:creationId xmlns:a16="http://schemas.microsoft.com/office/drawing/2014/main" id="{4DFBED35-E672-F130-1502-8EF5AF41BD82}"/>
                </a:ext>
              </a:extLst>
            </p:cNvPr>
            <p:cNvSpPr txBox="1">
              <a:spLocks/>
            </p:cNvSpPr>
            <p:nvPr/>
          </p:nvSpPr>
          <p:spPr>
            <a:xfrm>
              <a:off x="2047446" y="2741094"/>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39" name="Graphic 138" descr="Key with solid fill">
              <a:extLst>
                <a:ext uri="{FF2B5EF4-FFF2-40B4-BE49-F238E27FC236}">
                  <a16:creationId xmlns:a16="http://schemas.microsoft.com/office/drawing/2014/main" id="{46A05EBC-72D7-1FA6-1FC1-F32B1E46C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35081" y="2341506"/>
              <a:ext cx="360000" cy="360000"/>
            </a:xfrm>
            <a:prstGeom prst="rect">
              <a:avLst/>
            </a:prstGeom>
          </p:spPr>
        </p:pic>
        <p:pic>
          <p:nvPicPr>
            <p:cNvPr id="140" name="Graphic 139" descr="Database with solid fill">
              <a:extLst>
                <a:ext uri="{FF2B5EF4-FFF2-40B4-BE49-F238E27FC236}">
                  <a16:creationId xmlns:a16="http://schemas.microsoft.com/office/drawing/2014/main" id="{749DA696-8C77-26B2-6897-444B41215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613" y="2314465"/>
              <a:ext cx="432000" cy="432000"/>
            </a:xfrm>
            <a:prstGeom prst="rect">
              <a:avLst/>
            </a:prstGeom>
          </p:spPr>
        </p:pic>
        <p:sp>
          <p:nvSpPr>
            <p:cNvPr id="161" name="Rectangle: Rounded Corners 160">
              <a:extLst>
                <a:ext uri="{FF2B5EF4-FFF2-40B4-BE49-F238E27FC236}">
                  <a16:creationId xmlns:a16="http://schemas.microsoft.com/office/drawing/2014/main" id="{CEEA1D28-FF40-43C9-FE95-11B0D61BB6C5}"/>
                </a:ext>
              </a:extLst>
            </p:cNvPr>
            <p:cNvSpPr/>
            <p:nvPr/>
          </p:nvSpPr>
          <p:spPr>
            <a:xfrm>
              <a:off x="1981906" y="2997404"/>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162" name="Graphic 161" descr="Document outline">
              <a:extLst>
                <a:ext uri="{FF2B5EF4-FFF2-40B4-BE49-F238E27FC236}">
                  <a16:creationId xmlns:a16="http://schemas.microsoft.com/office/drawing/2014/main" id="{215C1E2E-3635-70C3-CF83-727293D6FF4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91814" y="2994403"/>
              <a:ext cx="504448" cy="504448"/>
            </a:xfrm>
            <a:prstGeom prst="rect">
              <a:avLst/>
            </a:prstGeom>
          </p:spPr>
        </p:pic>
        <p:pic>
          <p:nvPicPr>
            <p:cNvPr id="163" name="圖形 56" descr="Document outline">
              <a:extLst>
                <a:ext uri="{FF2B5EF4-FFF2-40B4-BE49-F238E27FC236}">
                  <a16:creationId xmlns:a16="http://schemas.microsoft.com/office/drawing/2014/main" id="{8D486780-F295-AB87-D959-77EC1025926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93958" y="2994403"/>
              <a:ext cx="504448" cy="504448"/>
            </a:xfrm>
            <a:prstGeom prst="rect">
              <a:avLst/>
            </a:prstGeom>
          </p:spPr>
        </p:pic>
        <p:pic>
          <p:nvPicPr>
            <p:cNvPr id="164" name="Graphic 163" descr="Chevron arrows with solid fill">
              <a:extLst>
                <a:ext uri="{FF2B5EF4-FFF2-40B4-BE49-F238E27FC236}">
                  <a16:creationId xmlns:a16="http://schemas.microsoft.com/office/drawing/2014/main" id="{8471F244-9086-96FA-40DB-605D8B746C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6070" y="3012327"/>
              <a:ext cx="468599" cy="468599"/>
            </a:xfrm>
            <a:prstGeom prst="rect">
              <a:avLst/>
            </a:prstGeom>
          </p:spPr>
        </p:pic>
        <p:grpSp>
          <p:nvGrpSpPr>
            <p:cNvPr id="142" name="Group 141">
              <a:extLst>
                <a:ext uri="{FF2B5EF4-FFF2-40B4-BE49-F238E27FC236}">
                  <a16:creationId xmlns:a16="http://schemas.microsoft.com/office/drawing/2014/main" id="{736E2EEA-E464-BC23-38C4-50ACB3A1F2DD}"/>
                </a:ext>
              </a:extLst>
            </p:cNvPr>
            <p:cNvGrpSpPr/>
            <p:nvPr/>
          </p:nvGrpSpPr>
          <p:grpSpPr>
            <a:xfrm>
              <a:off x="1150224" y="3011795"/>
              <a:ext cx="849495" cy="515336"/>
              <a:chOff x="1137668" y="1548561"/>
              <a:chExt cx="849495" cy="515336"/>
            </a:xfrm>
          </p:grpSpPr>
          <p:pic>
            <p:nvPicPr>
              <p:cNvPr id="159" name="Graphic 158" descr="Loan with solid fill">
                <a:extLst>
                  <a:ext uri="{FF2B5EF4-FFF2-40B4-BE49-F238E27FC236}">
                    <a16:creationId xmlns:a16="http://schemas.microsoft.com/office/drawing/2014/main" id="{172A6454-3852-F33C-CA9B-82C4FA15DF7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60" name="Text Placeholder 14">
                <a:extLst>
                  <a:ext uri="{FF2B5EF4-FFF2-40B4-BE49-F238E27FC236}">
                    <a16:creationId xmlns:a16="http://schemas.microsoft.com/office/drawing/2014/main" id="{32423191-63CE-F5D7-C62E-26A68021BB3F}"/>
                  </a:ext>
                </a:extLst>
              </p:cNvPr>
              <p:cNvSpPr txBox="1">
                <a:spLocks/>
              </p:cNvSpPr>
              <p:nvPr/>
            </p:nvSpPr>
            <p:spPr>
              <a:xfrm>
                <a:off x="1137668"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sp>
        <p:nvSpPr>
          <p:cNvPr id="3" name="Slide Number Placeholder 2">
            <a:extLst>
              <a:ext uri="{FF2B5EF4-FFF2-40B4-BE49-F238E27FC236}">
                <a16:creationId xmlns:a16="http://schemas.microsoft.com/office/drawing/2014/main" id="{CD3BC2E3-CEDC-51DA-768F-1CE9B2B2476E}"/>
              </a:ext>
            </a:extLst>
          </p:cNvPr>
          <p:cNvSpPr>
            <a:spLocks noGrp="1"/>
          </p:cNvSpPr>
          <p:nvPr>
            <p:ph type="sldNum" sz="quarter" idx="12"/>
          </p:nvPr>
        </p:nvSpPr>
        <p:spPr/>
        <p:txBody>
          <a:bodyPr/>
          <a:lstStyle/>
          <a:p>
            <a:fld id="{294A09A9-5501-47C1-A89A-A340965A2BE2}" type="slidenum">
              <a:rPr lang="en-US" smtClean="0"/>
              <a:t>6</a:t>
            </a:fld>
            <a:endParaRPr lang="en-US" dirty="0"/>
          </a:p>
        </p:txBody>
      </p:sp>
      <p:sp>
        <p:nvSpPr>
          <p:cNvPr id="4" name="Title 1">
            <a:extLst>
              <a:ext uri="{FF2B5EF4-FFF2-40B4-BE49-F238E27FC236}">
                <a16:creationId xmlns:a16="http://schemas.microsoft.com/office/drawing/2014/main" id="{C9DF4B79-AC64-F326-7FBE-13DC706F69D7}"/>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Bronze TO Silver(LOANs)</a:t>
            </a:r>
            <a:endParaRPr lang="en-US" dirty="0"/>
          </a:p>
        </p:txBody>
      </p:sp>
      <p:sp>
        <p:nvSpPr>
          <p:cNvPr id="12" name="Rectangle: Rounded Corners 11">
            <a:extLst>
              <a:ext uri="{FF2B5EF4-FFF2-40B4-BE49-F238E27FC236}">
                <a16:creationId xmlns:a16="http://schemas.microsoft.com/office/drawing/2014/main" id="{CAB4B706-BD3B-83CA-517C-103B5D0BAE1C}"/>
              </a:ext>
            </a:extLst>
          </p:cNvPr>
          <p:cNvSpPr>
            <a:spLocks/>
          </p:cNvSpPr>
          <p:nvPr/>
        </p:nvSpPr>
        <p:spPr>
          <a:xfrm>
            <a:off x="4467048" y="1397724"/>
            <a:ext cx="3807383" cy="2831376"/>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07C5C1A9-1295-D8C6-D952-085E23980777}"/>
              </a:ext>
            </a:extLst>
          </p:cNvPr>
          <p:cNvSpPr txBox="1">
            <a:spLocks/>
          </p:cNvSpPr>
          <p:nvPr/>
        </p:nvSpPr>
        <p:spPr>
          <a:xfrm>
            <a:off x="4447727" y="14668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0">
              <a:buNone/>
            </a:pPr>
            <a:r>
              <a:rPr lang="en-US" altLang="zh-HK" b="1" dirty="0">
                <a:latin typeface="+mj-lt"/>
                <a:ea typeface="+mj-ea"/>
              </a:rPr>
              <a:t>ETL</a:t>
            </a:r>
          </a:p>
          <a:p>
            <a:r>
              <a:rPr lang="en-US" altLang="zh-HK" sz="1200" b="1" dirty="0">
                <a:solidFill>
                  <a:schemeClr val="accent1"/>
                </a:solidFill>
              </a:rPr>
              <a:t>Extract: </a:t>
            </a:r>
            <a:r>
              <a:rPr lang="en-US" altLang="zh-HK" sz="1200" dirty="0"/>
              <a:t>Load Bronze loans.</a:t>
            </a:r>
          </a:p>
          <a:p>
            <a:r>
              <a:rPr lang="en-US" altLang="zh-HK" sz="1200" b="1" dirty="0">
                <a:solidFill>
                  <a:schemeClr val="accent1"/>
                </a:solidFill>
              </a:rPr>
              <a:t>Transform:</a:t>
            </a:r>
          </a:p>
          <a:p>
            <a:pPr lvl="1"/>
            <a:r>
              <a:rPr lang="en-US" altLang="zh-HK" sz="1200" dirty="0"/>
              <a:t>Enforce schema on all loans features.</a:t>
            </a:r>
          </a:p>
          <a:p>
            <a:pPr lvl="1"/>
            <a:r>
              <a:rPr lang="en-US" altLang="zh-HK" sz="1200" dirty="0"/>
              <a:t>Add derived fields:</a:t>
            </a:r>
          </a:p>
          <a:p>
            <a:pPr lvl="2"/>
            <a:r>
              <a:rPr lang="en-US" altLang="zh-HK" sz="1000" b="1" dirty="0"/>
              <a:t>MOB</a:t>
            </a:r>
            <a:r>
              <a:rPr lang="en-US" altLang="zh-HK" sz="1000" dirty="0"/>
              <a:t> = Month on Book.</a:t>
            </a:r>
          </a:p>
          <a:p>
            <a:pPr lvl="2"/>
            <a:r>
              <a:rPr lang="en-US" altLang="zh-HK" sz="1000" b="1" dirty="0"/>
              <a:t>DPD </a:t>
            </a:r>
            <a:r>
              <a:rPr lang="en-US" altLang="zh-HK" sz="1000" dirty="0"/>
              <a:t>= Days Past Due (30 days).</a:t>
            </a:r>
          </a:p>
          <a:p>
            <a:pPr lvl="2"/>
            <a:r>
              <a:rPr lang="en-US" altLang="zh-HK" sz="1000" dirty="0"/>
              <a:t>Installments Missed (Derive DPD)</a:t>
            </a:r>
          </a:p>
          <a:p>
            <a:pPr lvl="2"/>
            <a:r>
              <a:rPr lang="en-US" altLang="zh-HK" sz="1000" dirty="0"/>
              <a:t>First Missed Day (Derive DPD)</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37A14868-9A68-D6C8-B336-ECC951A13BA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493216" y="1442016"/>
            <a:ext cx="432000" cy="432000"/>
          </a:xfrm>
          <a:prstGeom prst="rect">
            <a:avLst/>
          </a:prstGeom>
        </p:spPr>
      </p:pic>
      <p:sp>
        <p:nvSpPr>
          <p:cNvPr id="16" name="Arrow: Right 15">
            <a:extLst>
              <a:ext uri="{FF2B5EF4-FFF2-40B4-BE49-F238E27FC236}">
                <a16:creationId xmlns:a16="http://schemas.microsoft.com/office/drawing/2014/main" id="{9364593E-E62B-5863-564B-74D86BCF708C}"/>
              </a:ext>
            </a:extLst>
          </p:cNvPr>
          <p:cNvSpPr/>
          <p:nvPr/>
        </p:nvSpPr>
        <p:spPr>
          <a:xfrm>
            <a:off x="8498510" y="3540336"/>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2" name="Text Placeholder 14">
            <a:extLst>
              <a:ext uri="{FF2B5EF4-FFF2-40B4-BE49-F238E27FC236}">
                <a16:creationId xmlns:a16="http://schemas.microsoft.com/office/drawing/2014/main" id="{D9E80F08-3DEA-FE8A-804F-460B58C87EEF}"/>
              </a:ext>
            </a:extLst>
          </p:cNvPr>
          <p:cNvSpPr txBox="1">
            <a:spLocks/>
          </p:cNvSpPr>
          <p:nvPr/>
        </p:nvSpPr>
        <p:spPr>
          <a:xfrm>
            <a:off x="4467048" y="4353623"/>
            <a:ext cx="3621024"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F0B019EE-5137-4EA8-493E-9D1C5A710DE0}"/>
              </a:ext>
            </a:extLst>
          </p:cNvPr>
          <p:cNvSpPr txBox="1">
            <a:spLocks/>
          </p:cNvSpPr>
          <p:nvPr/>
        </p:nvSpPr>
        <p:spPr>
          <a:xfrm>
            <a:off x="4493216" y="4711310"/>
            <a:ext cx="3781215"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Schema enforcement prevents dirty data from propagating.</a:t>
            </a:r>
          </a:p>
          <a:p>
            <a:pPr marL="352425" indent="-171450"/>
            <a:r>
              <a:rPr lang="en-US" altLang="zh-HK" sz="1200" dirty="0"/>
              <a:t>Derive additional fields for next stage exploratory data analysis to determinate the target label in Gold layer.</a:t>
            </a:r>
          </a:p>
          <a:p>
            <a:pPr marL="352425" indent="-171450"/>
            <a:r>
              <a:rPr lang="en-US" altLang="zh-HK" sz="1200" dirty="0"/>
              <a:t>Partition by snapshot month for reproducibility auditability.</a:t>
            </a:r>
          </a:p>
        </p:txBody>
      </p:sp>
      <p:grpSp>
        <p:nvGrpSpPr>
          <p:cNvPr id="181" name="Group 180">
            <a:extLst>
              <a:ext uri="{FF2B5EF4-FFF2-40B4-BE49-F238E27FC236}">
                <a16:creationId xmlns:a16="http://schemas.microsoft.com/office/drawing/2014/main" id="{B048C291-C6A6-9CFC-0941-687906CE8034}"/>
              </a:ext>
            </a:extLst>
          </p:cNvPr>
          <p:cNvGrpSpPr/>
          <p:nvPr/>
        </p:nvGrpSpPr>
        <p:grpSpPr>
          <a:xfrm>
            <a:off x="9298042" y="2165039"/>
            <a:ext cx="2594085" cy="1437309"/>
            <a:chOff x="9298042" y="2165039"/>
            <a:chExt cx="2594085" cy="1437309"/>
          </a:xfrm>
        </p:grpSpPr>
        <p:sp>
          <p:nvSpPr>
            <p:cNvPr id="173" name="Rectangle: Rounded Corners 172">
              <a:extLst>
                <a:ext uri="{FF2B5EF4-FFF2-40B4-BE49-F238E27FC236}">
                  <a16:creationId xmlns:a16="http://schemas.microsoft.com/office/drawing/2014/main" id="{1F8437E0-F23E-7D04-2220-88F658C0DAFB}"/>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8" name="Rectangle: Rounded Corners 167">
              <a:extLst>
                <a:ext uri="{FF2B5EF4-FFF2-40B4-BE49-F238E27FC236}">
                  <a16:creationId xmlns:a16="http://schemas.microsoft.com/office/drawing/2014/main" id="{71257F59-0184-7B48-A310-C24FDBB6BD94}"/>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9" name="Content Placeholder 3">
              <a:extLst>
                <a:ext uri="{FF2B5EF4-FFF2-40B4-BE49-F238E27FC236}">
                  <a16:creationId xmlns:a16="http://schemas.microsoft.com/office/drawing/2014/main" id="{C624439D-E527-B53C-AE60-B274D22BCFEF}"/>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170" name="Text Placeholder 14">
              <a:extLst>
                <a:ext uri="{FF2B5EF4-FFF2-40B4-BE49-F238E27FC236}">
                  <a16:creationId xmlns:a16="http://schemas.microsoft.com/office/drawing/2014/main" id="{E804C78D-0987-D50E-2DB9-7E8B1AB1E114}"/>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2" name="Graphic 171" descr="Database with solid fill">
              <a:extLst>
                <a:ext uri="{FF2B5EF4-FFF2-40B4-BE49-F238E27FC236}">
                  <a16:creationId xmlns:a16="http://schemas.microsoft.com/office/drawing/2014/main" id="{4CB215D0-7057-7DF7-8279-EB01A5DF59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9406" y="2259982"/>
              <a:ext cx="432000" cy="432000"/>
            </a:xfrm>
            <a:prstGeom prst="rect">
              <a:avLst/>
            </a:prstGeom>
          </p:spPr>
        </p:pic>
        <p:pic>
          <p:nvPicPr>
            <p:cNvPr id="174" name="Graphic 173" descr="Document with solid fill">
              <a:extLst>
                <a:ext uri="{FF2B5EF4-FFF2-40B4-BE49-F238E27FC236}">
                  <a16:creationId xmlns:a16="http://schemas.microsoft.com/office/drawing/2014/main" id="{EDE1E494-CC6D-4A69-B5A6-8BFBAAB0AA5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342607" y="2939920"/>
              <a:ext cx="504448" cy="504448"/>
            </a:xfrm>
            <a:prstGeom prst="rect">
              <a:avLst/>
            </a:prstGeom>
          </p:spPr>
        </p:pic>
        <p:pic>
          <p:nvPicPr>
            <p:cNvPr id="175" name="圖形 56" descr="Document with solid fill">
              <a:extLst>
                <a:ext uri="{FF2B5EF4-FFF2-40B4-BE49-F238E27FC236}">
                  <a16:creationId xmlns:a16="http://schemas.microsoft.com/office/drawing/2014/main" id="{8BD2A9FE-FEA1-D39E-50B2-4881574BA6E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1244751" y="2939920"/>
              <a:ext cx="504448" cy="504448"/>
            </a:xfrm>
            <a:prstGeom prst="rect">
              <a:avLst/>
            </a:prstGeom>
          </p:spPr>
        </p:pic>
        <p:pic>
          <p:nvPicPr>
            <p:cNvPr id="176" name="Graphic 175" descr="Chevron arrows with solid fill">
              <a:extLst>
                <a:ext uri="{FF2B5EF4-FFF2-40B4-BE49-F238E27FC236}">
                  <a16:creationId xmlns:a16="http://schemas.microsoft.com/office/drawing/2014/main" id="{3EB321DE-2A48-67FE-D904-463830F238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177" name="Group 176">
              <a:extLst>
                <a:ext uri="{FF2B5EF4-FFF2-40B4-BE49-F238E27FC236}">
                  <a16:creationId xmlns:a16="http://schemas.microsoft.com/office/drawing/2014/main" id="{08ED8D0B-BB67-29D4-F983-57E5E9222EA2}"/>
                </a:ext>
              </a:extLst>
            </p:cNvPr>
            <p:cNvGrpSpPr/>
            <p:nvPr/>
          </p:nvGrpSpPr>
          <p:grpSpPr>
            <a:xfrm>
              <a:off x="9511651" y="2957312"/>
              <a:ext cx="849495" cy="515336"/>
              <a:chOff x="1148302" y="1548561"/>
              <a:chExt cx="849495" cy="515336"/>
            </a:xfrm>
          </p:grpSpPr>
          <p:pic>
            <p:nvPicPr>
              <p:cNvPr id="178" name="Graphic 177" descr="Loan with solid fill">
                <a:extLst>
                  <a:ext uri="{FF2B5EF4-FFF2-40B4-BE49-F238E27FC236}">
                    <a16:creationId xmlns:a16="http://schemas.microsoft.com/office/drawing/2014/main" id="{2B679A34-2F05-3176-4B08-057A910AD5F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79" name="Text Placeholder 14">
                <a:extLst>
                  <a:ext uri="{FF2B5EF4-FFF2-40B4-BE49-F238E27FC236}">
                    <a16:creationId xmlns:a16="http://schemas.microsoft.com/office/drawing/2014/main" id="{D160F1E3-0116-9F51-1112-264A2A95B77B}"/>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sp>
        <p:nvSpPr>
          <p:cNvPr id="182" name="Text Placeholder 14">
            <a:extLst>
              <a:ext uri="{FF2B5EF4-FFF2-40B4-BE49-F238E27FC236}">
                <a16:creationId xmlns:a16="http://schemas.microsoft.com/office/drawing/2014/main" id="{4E945B4E-FB9F-5924-BC4C-8973DE62EE0B}"/>
              </a:ext>
            </a:extLst>
          </p:cNvPr>
          <p:cNvSpPr txBox="1">
            <a:spLocks/>
          </p:cNvSpPr>
          <p:nvPr/>
        </p:nvSpPr>
        <p:spPr>
          <a:xfrm>
            <a:off x="9381820" y="3749505"/>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183" name="Content Placeholder 3">
            <a:extLst>
              <a:ext uri="{FF2B5EF4-FFF2-40B4-BE49-F238E27FC236}">
                <a16:creationId xmlns:a16="http://schemas.microsoft.com/office/drawing/2014/main" id="{730A064F-E3C6-D76A-29FC-DDCE738EA121}"/>
              </a:ext>
            </a:extLst>
          </p:cNvPr>
          <p:cNvSpPr txBox="1">
            <a:spLocks/>
          </p:cNvSpPr>
          <p:nvPr/>
        </p:nvSpPr>
        <p:spPr>
          <a:xfrm>
            <a:off x="9381820" y="4134227"/>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cxnSp>
        <p:nvCxnSpPr>
          <p:cNvPr id="184" name="Straight Connector 183">
            <a:extLst>
              <a:ext uri="{FF2B5EF4-FFF2-40B4-BE49-F238E27FC236}">
                <a16:creationId xmlns:a16="http://schemas.microsoft.com/office/drawing/2014/main" id="{B6BA067A-8554-6AB4-EAAA-81A8EF73F571}"/>
              </a:ext>
            </a:extLst>
          </p:cNvPr>
          <p:cNvCxnSpPr>
            <a:cxnSpLocks/>
          </p:cNvCxnSpPr>
          <p:nvPr/>
        </p:nvCxnSpPr>
        <p:spPr>
          <a:xfrm>
            <a:off x="9392331" y="3749505"/>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0EABA142-CA83-2F7D-6C38-82CE4E173EE7}"/>
              </a:ext>
            </a:extLst>
          </p:cNvPr>
          <p:cNvSpPr/>
          <p:nvPr/>
        </p:nvSpPr>
        <p:spPr>
          <a:xfrm>
            <a:off x="9261590" y="2030819"/>
            <a:ext cx="2721304" cy="3545655"/>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6" name="Rectangle: Rounded Corners 185">
            <a:extLst>
              <a:ext uri="{FF2B5EF4-FFF2-40B4-BE49-F238E27FC236}">
                <a16:creationId xmlns:a16="http://schemas.microsoft.com/office/drawing/2014/main" id="{50F8C1E6-B98A-BA8C-8636-BDEE869046AE}"/>
              </a:ext>
            </a:extLst>
          </p:cNvPr>
          <p:cNvSpPr/>
          <p:nvPr/>
        </p:nvSpPr>
        <p:spPr>
          <a:xfrm>
            <a:off x="4343312" y="1281527"/>
            <a:ext cx="4035209" cy="5024024"/>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8" name="Arrow: Right 187">
            <a:extLst>
              <a:ext uri="{FF2B5EF4-FFF2-40B4-BE49-F238E27FC236}">
                <a16:creationId xmlns:a16="http://schemas.microsoft.com/office/drawing/2014/main" id="{B2AB0AF9-21BF-1577-4913-3751E77E1DED}"/>
              </a:ext>
            </a:extLst>
          </p:cNvPr>
          <p:cNvSpPr/>
          <p:nvPr/>
        </p:nvSpPr>
        <p:spPr>
          <a:xfrm>
            <a:off x="3566100" y="3599897"/>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51613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BFDD-A656-B020-F9AF-0047C6A717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E30E1D-2490-A2B7-5DC7-04F9635CA624}"/>
              </a:ext>
            </a:extLst>
          </p:cNvPr>
          <p:cNvSpPr>
            <a:spLocks noGrp="1"/>
          </p:cNvSpPr>
          <p:nvPr>
            <p:ph type="sldNum" sz="quarter" idx="12"/>
          </p:nvPr>
        </p:nvSpPr>
        <p:spPr/>
        <p:txBody>
          <a:bodyPr/>
          <a:lstStyle/>
          <a:p>
            <a:fld id="{294A09A9-5501-47C1-A89A-A340965A2BE2}" type="slidenum">
              <a:rPr lang="en-US" smtClean="0"/>
              <a:t>7</a:t>
            </a:fld>
            <a:endParaRPr lang="en-US" dirty="0"/>
          </a:p>
        </p:txBody>
      </p:sp>
      <p:sp>
        <p:nvSpPr>
          <p:cNvPr id="4" name="Title 1">
            <a:extLst>
              <a:ext uri="{FF2B5EF4-FFF2-40B4-BE49-F238E27FC236}">
                <a16:creationId xmlns:a16="http://schemas.microsoft.com/office/drawing/2014/main" id="{44C662DE-DB1C-C879-8336-08184BB4CAE3}"/>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Silver TO Gold(Features)</a:t>
            </a:r>
            <a:endParaRPr lang="en-US" dirty="0"/>
          </a:p>
        </p:txBody>
      </p:sp>
      <p:sp>
        <p:nvSpPr>
          <p:cNvPr id="12" name="Rectangle: Rounded Corners 11">
            <a:extLst>
              <a:ext uri="{FF2B5EF4-FFF2-40B4-BE49-F238E27FC236}">
                <a16:creationId xmlns:a16="http://schemas.microsoft.com/office/drawing/2014/main" id="{865F673B-DB9F-AF8A-2AE2-6B46AA5B9925}"/>
              </a:ext>
            </a:extLst>
          </p:cNvPr>
          <p:cNvSpPr>
            <a:spLocks/>
          </p:cNvSpPr>
          <p:nvPr/>
        </p:nvSpPr>
        <p:spPr>
          <a:xfrm>
            <a:off x="4467048" y="750024"/>
            <a:ext cx="3807383" cy="3317185"/>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CEB235B2-DF76-781C-2B0A-AF838924BDF3}"/>
              </a:ext>
            </a:extLst>
          </p:cNvPr>
          <p:cNvSpPr txBox="1">
            <a:spLocks/>
          </p:cNvSpPr>
          <p:nvPr/>
        </p:nvSpPr>
        <p:spPr>
          <a:xfrm>
            <a:off x="4447727" y="8191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latin typeface="+mj-lt"/>
                <a:ea typeface="+mj-ea"/>
              </a:rPr>
              <a:t>ETL</a:t>
            </a:r>
          </a:p>
          <a:p>
            <a:r>
              <a:rPr lang="en-US" altLang="zh-HK" sz="1200" b="1" dirty="0">
                <a:solidFill>
                  <a:schemeClr val="accent1"/>
                </a:solidFill>
              </a:rPr>
              <a:t>Extract: </a:t>
            </a:r>
            <a:r>
              <a:rPr lang="en-US" altLang="zh-HK" sz="1200" dirty="0"/>
              <a:t>Bronze clickstream, attributes and financials.</a:t>
            </a:r>
          </a:p>
          <a:p>
            <a:r>
              <a:rPr lang="en-US" altLang="zh-HK" sz="1200" b="1" dirty="0">
                <a:solidFill>
                  <a:schemeClr val="accent1"/>
                </a:solidFill>
              </a:rPr>
              <a:t>Transform:</a:t>
            </a:r>
          </a:p>
          <a:p>
            <a:pPr lvl="1"/>
            <a:r>
              <a:rPr lang="en-US" altLang="zh-HK" sz="1200" dirty="0"/>
              <a:t>Enforce schema on all features.</a:t>
            </a:r>
          </a:p>
          <a:p>
            <a:pPr lvl="1"/>
            <a:r>
              <a:rPr lang="en-US" altLang="zh-HK" sz="1200" dirty="0"/>
              <a:t>Attributes: Mask PII and set invalid Age range.</a:t>
            </a:r>
          </a:p>
          <a:p>
            <a:pPr lvl="1"/>
            <a:r>
              <a:rPr lang="en-US" altLang="zh-HK" sz="1200" dirty="0"/>
              <a:t>Clickstream: Convert 20 features (fe_1 to fe_20) to integers.</a:t>
            </a:r>
          </a:p>
          <a:p>
            <a:pPr lvl="1"/>
            <a:r>
              <a:rPr lang="en-US" altLang="zh-HK" sz="1200" dirty="0"/>
              <a:t>Financials: Parse numeric fields, cleans invalids,  standardize “</a:t>
            </a:r>
            <a:r>
              <a:rPr lang="en-US" altLang="zh-HK" sz="1200" dirty="0" err="1"/>
              <a:t>Type_of_Loan</a:t>
            </a:r>
            <a:r>
              <a:rPr lang="en-US" altLang="zh-HK" sz="1200" dirty="0"/>
              <a:t>” and “</a:t>
            </a:r>
            <a:r>
              <a:rPr lang="en-US" altLang="zh-HK" sz="1200" dirty="0" err="1"/>
              <a:t>Credit_History_Age</a:t>
            </a:r>
            <a:r>
              <a:rPr lang="en-US" altLang="zh-HK" sz="1200" dirty="0"/>
              <a:t>” and split payment </a:t>
            </a:r>
            <a:r>
              <a:rPr lang="en-US" altLang="zh-HK" sz="1200" dirty="0" err="1"/>
              <a:t>behaviour</a:t>
            </a:r>
            <a:r>
              <a:rPr lang="en-US" altLang="zh-HK" sz="1200" dirty="0"/>
              <a:t>.</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62CFF56A-80FF-1908-76DD-5ECB47F42D02}"/>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794316"/>
            <a:ext cx="432000" cy="432000"/>
          </a:xfrm>
          <a:prstGeom prst="rect">
            <a:avLst/>
          </a:prstGeom>
        </p:spPr>
      </p:pic>
      <p:sp>
        <p:nvSpPr>
          <p:cNvPr id="82" name="Text Placeholder 14">
            <a:extLst>
              <a:ext uri="{FF2B5EF4-FFF2-40B4-BE49-F238E27FC236}">
                <a16:creationId xmlns:a16="http://schemas.microsoft.com/office/drawing/2014/main" id="{590EA18D-BA5C-8FE9-2939-917DC09B0632}"/>
              </a:ext>
            </a:extLst>
          </p:cNvPr>
          <p:cNvSpPr txBox="1">
            <a:spLocks/>
          </p:cNvSpPr>
          <p:nvPr/>
        </p:nvSpPr>
        <p:spPr>
          <a:xfrm>
            <a:off x="4489564" y="4160158"/>
            <a:ext cx="378486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9A3C6896-56FA-B43F-C2F2-D370BC58373E}"/>
              </a:ext>
            </a:extLst>
          </p:cNvPr>
          <p:cNvSpPr txBox="1">
            <a:spLocks/>
          </p:cNvSpPr>
          <p:nvPr/>
        </p:nvSpPr>
        <p:spPr>
          <a:xfrm>
            <a:off x="4467048" y="4567194"/>
            <a:ext cx="3807383"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The PII are masked in the silver layer to ensure sensitive information would not be accidentally shared within the enterprise.</a:t>
            </a:r>
          </a:p>
          <a:p>
            <a:pPr marL="352425" indent="-171450"/>
            <a:r>
              <a:rPr lang="en-US" altLang="zh-HK" sz="1200" dirty="0"/>
              <a:t>Schema enforcement prevents dirty data from propagating.</a:t>
            </a:r>
          </a:p>
          <a:p>
            <a:pPr marL="352425" indent="-171450"/>
            <a:r>
              <a:rPr lang="en-US" altLang="zh-HK" sz="1200" dirty="0"/>
              <a:t>Separate logic per data domain ensures data quality early.</a:t>
            </a:r>
          </a:p>
          <a:p>
            <a:pPr marL="352425" indent="-171450"/>
            <a:r>
              <a:rPr lang="en-US" altLang="zh-HK" sz="1200" dirty="0"/>
              <a:t>Partition by snapshot month for reproducibility.</a:t>
            </a:r>
          </a:p>
        </p:txBody>
      </p:sp>
      <p:sp>
        <p:nvSpPr>
          <p:cNvPr id="28" name="Arrow: Right 27">
            <a:extLst>
              <a:ext uri="{FF2B5EF4-FFF2-40B4-BE49-F238E27FC236}">
                <a16:creationId xmlns:a16="http://schemas.microsoft.com/office/drawing/2014/main" id="{5F98D07B-8668-2E90-AD85-37F89086B179}"/>
              </a:ext>
            </a:extLst>
          </p:cNvPr>
          <p:cNvSpPr/>
          <p:nvPr/>
        </p:nvSpPr>
        <p:spPr>
          <a:xfrm>
            <a:off x="3666508" y="2674917"/>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DBBEC742-96A0-D16F-1A02-C33925ADA9F9}"/>
              </a:ext>
            </a:extLst>
          </p:cNvPr>
          <p:cNvSpPr/>
          <p:nvPr/>
        </p:nvSpPr>
        <p:spPr>
          <a:xfrm>
            <a:off x="8475351" y="2772533"/>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1" name="Group 30">
            <a:extLst>
              <a:ext uri="{FF2B5EF4-FFF2-40B4-BE49-F238E27FC236}">
                <a16:creationId xmlns:a16="http://schemas.microsoft.com/office/drawing/2014/main" id="{418F9526-E07E-0A4E-0C0C-706E6B80C825}"/>
              </a:ext>
            </a:extLst>
          </p:cNvPr>
          <p:cNvGrpSpPr/>
          <p:nvPr/>
        </p:nvGrpSpPr>
        <p:grpSpPr>
          <a:xfrm>
            <a:off x="9127117" y="1942107"/>
            <a:ext cx="2594085" cy="2625087"/>
            <a:chOff x="934693" y="1927863"/>
            <a:chExt cx="2594085" cy="2625087"/>
          </a:xfrm>
        </p:grpSpPr>
        <p:sp>
          <p:nvSpPr>
            <p:cNvPr id="32" name="Rectangle: Rounded Corners 31">
              <a:extLst>
                <a:ext uri="{FF2B5EF4-FFF2-40B4-BE49-F238E27FC236}">
                  <a16:creationId xmlns:a16="http://schemas.microsoft.com/office/drawing/2014/main" id="{797BFA78-C0EA-FF53-AECC-33AEA091A980}"/>
                </a:ext>
              </a:extLst>
            </p:cNvPr>
            <p:cNvSpPr>
              <a:spLocks/>
            </p:cNvSpPr>
            <p:nvPr/>
          </p:nvSpPr>
          <p:spPr>
            <a:xfrm>
              <a:off x="1018471" y="1927863"/>
              <a:ext cx="2510307" cy="2625087"/>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Content Placeholder 3">
              <a:extLst>
                <a:ext uri="{FF2B5EF4-FFF2-40B4-BE49-F238E27FC236}">
                  <a16:creationId xmlns:a16="http://schemas.microsoft.com/office/drawing/2014/main" id="{1C28BB03-266E-9AAD-DC09-CC50EC52F46D}"/>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34" name="Text Placeholder 14">
              <a:extLst>
                <a:ext uri="{FF2B5EF4-FFF2-40B4-BE49-F238E27FC236}">
                  <a16:creationId xmlns:a16="http://schemas.microsoft.com/office/drawing/2014/main" id="{F8DDD125-6CE3-DF99-D09E-278B3605792E}"/>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36" name="Graphic 35" descr="Database with solid fill">
              <a:extLst>
                <a:ext uri="{FF2B5EF4-FFF2-40B4-BE49-F238E27FC236}">
                  <a16:creationId xmlns:a16="http://schemas.microsoft.com/office/drawing/2014/main" id="{0F848823-3882-A6D0-C5DF-80AEA26AC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057" y="2022806"/>
              <a:ext cx="432000" cy="432000"/>
            </a:xfrm>
            <a:prstGeom prst="rect">
              <a:avLst/>
            </a:prstGeom>
          </p:spPr>
        </p:pic>
        <p:grpSp>
          <p:nvGrpSpPr>
            <p:cNvPr id="37" name="Group 36">
              <a:extLst>
                <a:ext uri="{FF2B5EF4-FFF2-40B4-BE49-F238E27FC236}">
                  <a16:creationId xmlns:a16="http://schemas.microsoft.com/office/drawing/2014/main" id="{D33A710E-D5C9-B426-A92A-0F49312D2964}"/>
                </a:ext>
              </a:extLst>
            </p:cNvPr>
            <p:cNvGrpSpPr/>
            <p:nvPr/>
          </p:nvGrpSpPr>
          <p:grpSpPr>
            <a:xfrm>
              <a:off x="1969350" y="2702744"/>
              <a:ext cx="1416500" cy="504448"/>
              <a:chOff x="1951090" y="1531169"/>
              <a:chExt cx="1416500" cy="504448"/>
            </a:xfrm>
          </p:grpSpPr>
          <p:sp>
            <p:nvSpPr>
              <p:cNvPr id="74" name="Rectangle: Rounded Corners 73">
                <a:extLst>
                  <a:ext uri="{FF2B5EF4-FFF2-40B4-BE49-F238E27FC236}">
                    <a16:creationId xmlns:a16="http://schemas.microsoft.com/office/drawing/2014/main" id="{3FD6C955-B4C4-EF40-D842-DCA26574FCA1}"/>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5" name="Graphic 74" descr="Document with solid fill">
                <a:extLst>
                  <a:ext uri="{FF2B5EF4-FFF2-40B4-BE49-F238E27FC236}">
                    <a16:creationId xmlns:a16="http://schemas.microsoft.com/office/drawing/2014/main" id="{1154FFA7-32A3-5246-9214-4C5FF2D804C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76" name="圖形 56" descr="Document with solid fill">
                <a:extLst>
                  <a:ext uri="{FF2B5EF4-FFF2-40B4-BE49-F238E27FC236}">
                    <a16:creationId xmlns:a16="http://schemas.microsoft.com/office/drawing/2014/main" id="{F6A6216C-F91C-3039-2289-0383975601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77" name="Graphic 76" descr="Chevron arrows with solid fill">
                <a:extLst>
                  <a:ext uri="{FF2B5EF4-FFF2-40B4-BE49-F238E27FC236}">
                    <a16:creationId xmlns:a16="http://schemas.microsoft.com/office/drawing/2014/main" id="{CB0DF4FA-E79A-76B5-B325-4718B4A602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38" name="Group 37">
              <a:extLst>
                <a:ext uri="{FF2B5EF4-FFF2-40B4-BE49-F238E27FC236}">
                  <a16:creationId xmlns:a16="http://schemas.microsoft.com/office/drawing/2014/main" id="{7390D928-712C-55F6-BFA9-3E19BB2140EC}"/>
                </a:ext>
              </a:extLst>
            </p:cNvPr>
            <p:cNvGrpSpPr/>
            <p:nvPr/>
          </p:nvGrpSpPr>
          <p:grpSpPr>
            <a:xfrm>
              <a:off x="1052605" y="2720136"/>
              <a:ext cx="849495" cy="515336"/>
              <a:chOff x="1052605" y="1548561"/>
              <a:chExt cx="849495" cy="515336"/>
            </a:xfrm>
          </p:grpSpPr>
          <p:pic>
            <p:nvPicPr>
              <p:cNvPr id="59" name="Graphic 58" descr="User with solid fill">
                <a:extLst>
                  <a:ext uri="{FF2B5EF4-FFF2-40B4-BE49-F238E27FC236}">
                    <a16:creationId xmlns:a16="http://schemas.microsoft.com/office/drawing/2014/main" id="{067B1B5F-F8B1-6101-0A7C-C53C99F51C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26195" y="1548561"/>
                <a:ext cx="359999" cy="360000"/>
              </a:xfrm>
              <a:prstGeom prst="rect">
                <a:avLst/>
              </a:prstGeom>
            </p:spPr>
          </p:pic>
          <p:sp>
            <p:nvSpPr>
              <p:cNvPr id="63" name="Text Placeholder 14">
                <a:extLst>
                  <a:ext uri="{FF2B5EF4-FFF2-40B4-BE49-F238E27FC236}">
                    <a16:creationId xmlns:a16="http://schemas.microsoft.com/office/drawing/2014/main" id="{A37B08CA-6707-D693-5DD4-27625B81FC2E}"/>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39" name="Group 38">
              <a:extLst>
                <a:ext uri="{FF2B5EF4-FFF2-40B4-BE49-F238E27FC236}">
                  <a16:creationId xmlns:a16="http://schemas.microsoft.com/office/drawing/2014/main" id="{D545F4D6-9A1F-12DF-85AD-C9CE0DD62050}"/>
                </a:ext>
              </a:extLst>
            </p:cNvPr>
            <p:cNvGrpSpPr/>
            <p:nvPr/>
          </p:nvGrpSpPr>
          <p:grpSpPr>
            <a:xfrm>
              <a:off x="1052604" y="3317924"/>
              <a:ext cx="849495" cy="515336"/>
              <a:chOff x="1185793" y="2536687"/>
              <a:chExt cx="849495" cy="515336"/>
            </a:xfrm>
          </p:grpSpPr>
          <p:pic>
            <p:nvPicPr>
              <p:cNvPr id="57" name="Graphic 56" descr="Calculator with solid fill">
                <a:extLst>
                  <a:ext uri="{FF2B5EF4-FFF2-40B4-BE49-F238E27FC236}">
                    <a16:creationId xmlns:a16="http://schemas.microsoft.com/office/drawing/2014/main" id="{3AE1DA5C-5520-BBDF-82B4-F558787371E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397483" y="2536687"/>
                <a:ext cx="359999" cy="359999"/>
              </a:xfrm>
              <a:prstGeom prst="rect">
                <a:avLst/>
              </a:prstGeom>
            </p:spPr>
          </p:pic>
          <p:sp>
            <p:nvSpPr>
              <p:cNvPr id="58" name="Text Placeholder 14">
                <a:extLst>
                  <a:ext uri="{FF2B5EF4-FFF2-40B4-BE49-F238E27FC236}">
                    <a16:creationId xmlns:a16="http://schemas.microsoft.com/office/drawing/2014/main" id="{DAB92EE4-BF95-2547-B3FE-E2BC9F67F7D1}"/>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40" name="Group 39">
              <a:extLst>
                <a:ext uri="{FF2B5EF4-FFF2-40B4-BE49-F238E27FC236}">
                  <a16:creationId xmlns:a16="http://schemas.microsoft.com/office/drawing/2014/main" id="{39B264CF-F87F-D261-848C-01E1F8756D0B}"/>
                </a:ext>
              </a:extLst>
            </p:cNvPr>
            <p:cNvGrpSpPr/>
            <p:nvPr/>
          </p:nvGrpSpPr>
          <p:grpSpPr>
            <a:xfrm>
              <a:off x="1028981" y="3860722"/>
              <a:ext cx="943527" cy="515336"/>
              <a:chOff x="1147693" y="2536687"/>
              <a:chExt cx="943527" cy="515336"/>
            </a:xfrm>
          </p:grpSpPr>
          <p:pic>
            <p:nvPicPr>
              <p:cNvPr id="55" name="Graphic 54" descr="Cursor with solid fill">
                <a:extLst>
                  <a:ext uri="{FF2B5EF4-FFF2-40B4-BE49-F238E27FC236}">
                    <a16:creationId xmlns:a16="http://schemas.microsoft.com/office/drawing/2014/main" id="{D7FEF411-4ACD-66DA-209E-F5078F25AA4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56" name="Text Placeholder 14">
                <a:extLst>
                  <a:ext uri="{FF2B5EF4-FFF2-40B4-BE49-F238E27FC236}">
                    <a16:creationId xmlns:a16="http://schemas.microsoft.com/office/drawing/2014/main" id="{49BFF18A-BA9F-FD51-FCE9-813E5B537842}"/>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41" name="Group 40">
              <a:extLst>
                <a:ext uri="{FF2B5EF4-FFF2-40B4-BE49-F238E27FC236}">
                  <a16:creationId xmlns:a16="http://schemas.microsoft.com/office/drawing/2014/main" id="{ECBB06C6-2620-D639-0752-881DEBE9FDFC}"/>
                </a:ext>
              </a:extLst>
            </p:cNvPr>
            <p:cNvGrpSpPr/>
            <p:nvPr/>
          </p:nvGrpSpPr>
          <p:grpSpPr>
            <a:xfrm>
              <a:off x="1969350" y="3280367"/>
              <a:ext cx="1416500" cy="504448"/>
              <a:chOff x="1951090" y="1531169"/>
              <a:chExt cx="1416500" cy="504448"/>
            </a:xfrm>
          </p:grpSpPr>
          <p:sp>
            <p:nvSpPr>
              <p:cNvPr id="47" name="Rectangle: Rounded Corners 46">
                <a:extLst>
                  <a:ext uri="{FF2B5EF4-FFF2-40B4-BE49-F238E27FC236}">
                    <a16:creationId xmlns:a16="http://schemas.microsoft.com/office/drawing/2014/main" id="{E8E97CE1-D9AC-5380-DF8B-E3434D590F71}"/>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9" name="Graphic 48" descr="Document with solid fill">
                <a:extLst>
                  <a:ext uri="{FF2B5EF4-FFF2-40B4-BE49-F238E27FC236}">
                    <a16:creationId xmlns:a16="http://schemas.microsoft.com/office/drawing/2014/main" id="{ABCA89C2-5CE0-A3AE-DA0B-4AC9B225644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51" name="圖形 56" descr="Document with solid fill">
                <a:extLst>
                  <a:ext uri="{FF2B5EF4-FFF2-40B4-BE49-F238E27FC236}">
                    <a16:creationId xmlns:a16="http://schemas.microsoft.com/office/drawing/2014/main" id="{82DA7D92-44BD-ACE9-8F62-CA143E7B48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53" name="Graphic 52" descr="Chevron arrows with solid fill">
                <a:extLst>
                  <a:ext uri="{FF2B5EF4-FFF2-40B4-BE49-F238E27FC236}">
                    <a16:creationId xmlns:a16="http://schemas.microsoft.com/office/drawing/2014/main" id="{7D716137-78A6-7D5A-EC6D-712A37759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42" name="Group 41">
              <a:extLst>
                <a:ext uri="{FF2B5EF4-FFF2-40B4-BE49-F238E27FC236}">
                  <a16:creationId xmlns:a16="http://schemas.microsoft.com/office/drawing/2014/main" id="{0C02F264-7B57-C9BF-D8B9-5EE2DDA96270}"/>
                </a:ext>
              </a:extLst>
            </p:cNvPr>
            <p:cNvGrpSpPr/>
            <p:nvPr/>
          </p:nvGrpSpPr>
          <p:grpSpPr>
            <a:xfrm>
              <a:off x="1969350" y="3857989"/>
              <a:ext cx="1416500" cy="504448"/>
              <a:chOff x="1951090" y="1531169"/>
              <a:chExt cx="1416500" cy="504448"/>
            </a:xfrm>
          </p:grpSpPr>
          <p:sp>
            <p:nvSpPr>
              <p:cNvPr id="43" name="Rectangle: Rounded Corners 42">
                <a:extLst>
                  <a:ext uri="{FF2B5EF4-FFF2-40B4-BE49-F238E27FC236}">
                    <a16:creationId xmlns:a16="http://schemas.microsoft.com/office/drawing/2014/main" id="{1B06AE58-811F-1800-BF18-324114B78630}"/>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4" name="Graphic 43" descr="Document with solid fill">
                <a:extLst>
                  <a:ext uri="{FF2B5EF4-FFF2-40B4-BE49-F238E27FC236}">
                    <a16:creationId xmlns:a16="http://schemas.microsoft.com/office/drawing/2014/main" id="{AEED662C-0635-B6DF-580F-3B1FDA156E0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45" name="圖形 56" descr="Document with solid fill">
                <a:extLst>
                  <a:ext uri="{FF2B5EF4-FFF2-40B4-BE49-F238E27FC236}">
                    <a16:creationId xmlns:a16="http://schemas.microsoft.com/office/drawing/2014/main" id="{ADE1312B-C44B-65B8-1A7D-0AA91754A84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46" name="Graphic 45" descr="Chevron arrows with solid fill">
                <a:extLst>
                  <a:ext uri="{FF2B5EF4-FFF2-40B4-BE49-F238E27FC236}">
                    <a16:creationId xmlns:a16="http://schemas.microsoft.com/office/drawing/2014/main" id="{D6F0496E-4DCA-6AE2-74F5-9B2B731E3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sp>
        <p:nvSpPr>
          <p:cNvPr id="78" name="Text Placeholder 14">
            <a:extLst>
              <a:ext uri="{FF2B5EF4-FFF2-40B4-BE49-F238E27FC236}">
                <a16:creationId xmlns:a16="http://schemas.microsoft.com/office/drawing/2014/main" id="{616D25D4-BA93-7090-2956-84B57FAEF94A}"/>
              </a:ext>
            </a:extLst>
          </p:cNvPr>
          <p:cNvSpPr txBox="1">
            <a:spLocks/>
          </p:cNvSpPr>
          <p:nvPr/>
        </p:nvSpPr>
        <p:spPr>
          <a:xfrm>
            <a:off x="9210894" y="4653934"/>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79" name="Content Placeholder 3">
            <a:extLst>
              <a:ext uri="{FF2B5EF4-FFF2-40B4-BE49-F238E27FC236}">
                <a16:creationId xmlns:a16="http://schemas.microsoft.com/office/drawing/2014/main" id="{CDE50E9A-D3CC-87E8-4E22-0578A5915422}"/>
              </a:ext>
            </a:extLst>
          </p:cNvPr>
          <p:cNvSpPr txBox="1">
            <a:spLocks/>
          </p:cNvSpPr>
          <p:nvPr/>
        </p:nvSpPr>
        <p:spPr>
          <a:xfrm>
            <a:off x="9210894" y="5038656"/>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sp>
        <p:nvSpPr>
          <p:cNvPr id="80" name="Rectangle: Rounded Corners 79">
            <a:extLst>
              <a:ext uri="{FF2B5EF4-FFF2-40B4-BE49-F238E27FC236}">
                <a16:creationId xmlns:a16="http://schemas.microsoft.com/office/drawing/2014/main" id="{0DC9084C-F2E1-C654-5C54-ACEF471D8BE8}"/>
              </a:ext>
            </a:extLst>
          </p:cNvPr>
          <p:cNvSpPr/>
          <p:nvPr/>
        </p:nvSpPr>
        <p:spPr>
          <a:xfrm>
            <a:off x="4343312" y="637952"/>
            <a:ext cx="4035209" cy="5826553"/>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3" name="Straight Connector 82">
            <a:extLst>
              <a:ext uri="{FF2B5EF4-FFF2-40B4-BE49-F238E27FC236}">
                <a16:creationId xmlns:a16="http://schemas.microsoft.com/office/drawing/2014/main" id="{26DE4949-9619-A091-743E-7C91C4E096E7}"/>
              </a:ext>
            </a:extLst>
          </p:cNvPr>
          <p:cNvCxnSpPr>
            <a:cxnSpLocks/>
          </p:cNvCxnSpPr>
          <p:nvPr/>
        </p:nvCxnSpPr>
        <p:spPr>
          <a:xfrm>
            <a:off x="4489564" y="4160158"/>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29CAC6A8-419B-0B6F-EBCB-692F53636523}"/>
              </a:ext>
            </a:extLst>
          </p:cNvPr>
          <p:cNvSpPr/>
          <p:nvPr/>
        </p:nvSpPr>
        <p:spPr>
          <a:xfrm>
            <a:off x="9102101" y="1789539"/>
            <a:ext cx="2721304" cy="4674966"/>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8" name="Straight Connector 87">
            <a:extLst>
              <a:ext uri="{FF2B5EF4-FFF2-40B4-BE49-F238E27FC236}">
                <a16:creationId xmlns:a16="http://schemas.microsoft.com/office/drawing/2014/main" id="{92FC1058-8D29-ACA4-2A7B-A5C0D8BD89E6}"/>
              </a:ext>
            </a:extLst>
          </p:cNvPr>
          <p:cNvCxnSpPr>
            <a:cxnSpLocks/>
          </p:cNvCxnSpPr>
          <p:nvPr/>
        </p:nvCxnSpPr>
        <p:spPr>
          <a:xfrm>
            <a:off x="9221405" y="4653934"/>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DC96FD7-E07C-E489-DE0B-F1F61F7BB589}"/>
              </a:ext>
            </a:extLst>
          </p:cNvPr>
          <p:cNvSpPr>
            <a:spLocks/>
          </p:cNvSpPr>
          <p:nvPr/>
        </p:nvSpPr>
        <p:spPr>
          <a:xfrm>
            <a:off x="1059371" y="1942107"/>
            <a:ext cx="2510307" cy="2625087"/>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5" name="Content Placeholder 3">
            <a:extLst>
              <a:ext uri="{FF2B5EF4-FFF2-40B4-BE49-F238E27FC236}">
                <a16:creationId xmlns:a16="http://schemas.microsoft.com/office/drawing/2014/main" id="{E7F79EE7-24CA-2874-5C01-395DC1D2EF3F}"/>
              </a:ext>
            </a:extLst>
          </p:cNvPr>
          <p:cNvSpPr txBox="1">
            <a:spLocks/>
          </p:cNvSpPr>
          <p:nvPr/>
        </p:nvSpPr>
        <p:spPr>
          <a:xfrm>
            <a:off x="975593" y="2089264"/>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50" name="Text Placeholder 14">
            <a:extLst>
              <a:ext uri="{FF2B5EF4-FFF2-40B4-BE49-F238E27FC236}">
                <a16:creationId xmlns:a16="http://schemas.microsoft.com/office/drawing/2014/main" id="{6888A91E-D056-68D1-050B-276B4209E1B6}"/>
              </a:ext>
            </a:extLst>
          </p:cNvPr>
          <p:cNvSpPr txBox="1">
            <a:spLocks/>
          </p:cNvSpPr>
          <p:nvPr/>
        </p:nvSpPr>
        <p:spPr>
          <a:xfrm>
            <a:off x="2075790" y="2463679"/>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52" name="Graphic 51" descr="Database with solid fill">
            <a:extLst>
              <a:ext uri="{FF2B5EF4-FFF2-40B4-BE49-F238E27FC236}">
                <a16:creationId xmlns:a16="http://schemas.microsoft.com/office/drawing/2014/main" id="{9342A5C4-DDBD-B775-AA1C-0739648E4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6957" y="2037050"/>
            <a:ext cx="432000" cy="432000"/>
          </a:xfrm>
          <a:prstGeom prst="rect">
            <a:avLst/>
          </a:prstGeom>
        </p:spPr>
      </p:pic>
      <p:grpSp>
        <p:nvGrpSpPr>
          <p:cNvPr id="54" name="Group 53">
            <a:extLst>
              <a:ext uri="{FF2B5EF4-FFF2-40B4-BE49-F238E27FC236}">
                <a16:creationId xmlns:a16="http://schemas.microsoft.com/office/drawing/2014/main" id="{981D2658-E4C1-B5D5-45B0-442D31F48C30}"/>
              </a:ext>
            </a:extLst>
          </p:cNvPr>
          <p:cNvGrpSpPr/>
          <p:nvPr/>
        </p:nvGrpSpPr>
        <p:grpSpPr>
          <a:xfrm>
            <a:off x="2010250" y="2716988"/>
            <a:ext cx="1416500" cy="504448"/>
            <a:chOff x="1951090" y="1531169"/>
            <a:chExt cx="1416500" cy="504448"/>
          </a:xfrm>
        </p:grpSpPr>
        <p:sp>
          <p:nvSpPr>
            <p:cNvPr id="93" name="Rectangle: Rounded Corners 92">
              <a:extLst>
                <a:ext uri="{FF2B5EF4-FFF2-40B4-BE49-F238E27FC236}">
                  <a16:creationId xmlns:a16="http://schemas.microsoft.com/office/drawing/2014/main" id="{F00BA091-642B-8F3F-9D74-185F2220300C}"/>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97" name="Graphic 96" descr="Document with solid fill">
              <a:extLst>
                <a:ext uri="{FF2B5EF4-FFF2-40B4-BE49-F238E27FC236}">
                  <a16:creationId xmlns:a16="http://schemas.microsoft.com/office/drawing/2014/main" id="{A8034EFF-A9BC-5010-82D8-EF5DB225890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98" name="圖形 56" descr="Document with solid fill">
              <a:extLst>
                <a:ext uri="{FF2B5EF4-FFF2-40B4-BE49-F238E27FC236}">
                  <a16:creationId xmlns:a16="http://schemas.microsoft.com/office/drawing/2014/main" id="{AE41CCD6-ACC1-C9A1-65FF-2413ACE1E7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101" name="Graphic 100" descr="Chevron arrows with solid fill">
              <a:extLst>
                <a:ext uri="{FF2B5EF4-FFF2-40B4-BE49-F238E27FC236}">
                  <a16:creationId xmlns:a16="http://schemas.microsoft.com/office/drawing/2014/main" id="{F98CF54D-985D-A18E-5963-819B0ED49F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60" name="Group 59">
            <a:extLst>
              <a:ext uri="{FF2B5EF4-FFF2-40B4-BE49-F238E27FC236}">
                <a16:creationId xmlns:a16="http://schemas.microsoft.com/office/drawing/2014/main" id="{D80CD857-0656-25A5-D579-6DA4D8B4C3F6}"/>
              </a:ext>
            </a:extLst>
          </p:cNvPr>
          <p:cNvGrpSpPr/>
          <p:nvPr/>
        </p:nvGrpSpPr>
        <p:grpSpPr>
          <a:xfrm>
            <a:off x="1093505" y="2734380"/>
            <a:ext cx="849495" cy="515336"/>
            <a:chOff x="1052605" y="1548561"/>
            <a:chExt cx="849495" cy="515336"/>
          </a:xfrm>
        </p:grpSpPr>
        <p:pic>
          <p:nvPicPr>
            <p:cNvPr id="91" name="Graphic 90" descr="User with solid fill">
              <a:extLst>
                <a:ext uri="{FF2B5EF4-FFF2-40B4-BE49-F238E27FC236}">
                  <a16:creationId xmlns:a16="http://schemas.microsoft.com/office/drawing/2014/main" id="{BE0E4261-4E64-CD10-3287-015936E609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26195" y="1548561"/>
              <a:ext cx="359999" cy="360000"/>
            </a:xfrm>
            <a:prstGeom prst="rect">
              <a:avLst/>
            </a:prstGeom>
          </p:spPr>
        </p:pic>
        <p:sp>
          <p:nvSpPr>
            <p:cNvPr id="92" name="Text Placeholder 14">
              <a:extLst>
                <a:ext uri="{FF2B5EF4-FFF2-40B4-BE49-F238E27FC236}">
                  <a16:creationId xmlns:a16="http://schemas.microsoft.com/office/drawing/2014/main" id="{7362173A-7D43-5CB5-5A8B-711EC4FEA4FA}"/>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61" name="Group 60">
            <a:extLst>
              <a:ext uri="{FF2B5EF4-FFF2-40B4-BE49-F238E27FC236}">
                <a16:creationId xmlns:a16="http://schemas.microsoft.com/office/drawing/2014/main" id="{5D86B557-E91C-1018-977F-112610620767}"/>
              </a:ext>
            </a:extLst>
          </p:cNvPr>
          <p:cNvGrpSpPr/>
          <p:nvPr/>
        </p:nvGrpSpPr>
        <p:grpSpPr>
          <a:xfrm>
            <a:off x="1093504" y="3332168"/>
            <a:ext cx="849495" cy="515336"/>
            <a:chOff x="1185793" y="2536687"/>
            <a:chExt cx="849495" cy="515336"/>
          </a:xfrm>
        </p:grpSpPr>
        <p:pic>
          <p:nvPicPr>
            <p:cNvPr id="85" name="Graphic 84" descr="Calculator with solid fill">
              <a:extLst>
                <a:ext uri="{FF2B5EF4-FFF2-40B4-BE49-F238E27FC236}">
                  <a16:creationId xmlns:a16="http://schemas.microsoft.com/office/drawing/2014/main" id="{686B78BA-81EA-9518-C615-FD66482C4C7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397483" y="2536687"/>
              <a:ext cx="359999" cy="359999"/>
            </a:xfrm>
            <a:prstGeom prst="rect">
              <a:avLst/>
            </a:prstGeom>
          </p:spPr>
        </p:pic>
        <p:sp>
          <p:nvSpPr>
            <p:cNvPr id="89" name="Text Placeholder 14">
              <a:extLst>
                <a:ext uri="{FF2B5EF4-FFF2-40B4-BE49-F238E27FC236}">
                  <a16:creationId xmlns:a16="http://schemas.microsoft.com/office/drawing/2014/main" id="{1F8D8380-0017-59C1-95B1-9576FF65E026}"/>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62" name="Group 61">
            <a:extLst>
              <a:ext uri="{FF2B5EF4-FFF2-40B4-BE49-F238E27FC236}">
                <a16:creationId xmlns:a16="http://schemas.microsoft.com/office/drawing/2014/main" id="{3A28CE12-EAD4-75E3-491C-4D9663762179}"/>
              </a:ext>
            </a:extLst>
          </p:cNvPr>
          <p:cNvGrpSpPr/>
          <p:nvPr/>
        </p:nvGrpSpPr>
        <p:grpSpPr>
          <a:xfrm>
            <a:off x="1069881" y="3874966"/>
            <a:ext cx="943527" cy="515336"/>
            <a:chOff x="1147693" y="2536687"/>
            <a:chExt cx="943527" cy="515336"/>
          </a:xfrm>
        </p:grpSpPr>
        <p:pic>
          <p:nvPicPr>
            <p:cNvPr id="81" name="Graphic 80" descr="Cursor with solid fill">
              <a:extLst>
                <a:ext uri="{FF2B5EF4-FFF2-40B4-BE49-F238E27FC236}">
                  <a16:creationId xmlns:a16="http://schemas.microsoft.com/office/drawing/2014/main" id="{08A70F97-7045-BDB6-4479-3E1869831DB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84" name="Text Placeholder 14">
              <a:extLst>
                <a:ext uri="{FF2B5EF4-FFF2-40B4-BE49-F238E27FC236}">
                  <a16:creationId xmlns:a16="http://schemas.microsoft.com/office/drawing/2014/main" id="{E401C172-3BD7-8F3D-6304-0D048209507A}"/>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64" name="Group 63">
            <a:extLst>
              <a:ext uri="{FF2B5EF4-FFF2-40B4-BE49-F238E27FC236}">
                <a16:creationId xmlns:a16="http://schemas.microsoft.com/office/drawing/2014/main" id="{E086B1E9-6331-1E03-FC4E-CB156A39F687}"/>
              </a:ext>
            </a:extLst>
          </p:cNvPr>
          <p:cNvGrpSpPr/>
          <p:nvPr/>
        </p:nvGrpSpPr>
        <p:grpSpPr>
          <a:xfrm>
            <a:off x="2010250" y="3294611"/>
            <a:ext cx="1416500" cy="504448"/>
            <a:chOff x="1951090" y="1531169"/>
            <a:chExt cx="1416500" cy="504448"/>
          </a:xfrm>
        </p:grpSpPr>
        <p:sp>
          <p:nvSpPr>
            <p:cNvPr id="70" name="Rectangle: Rounded Corners 69">
              <a:extLst>
                <a:ext uri="{FF2B5EF4-FFF2-40B4-BE49-F238E27FC236}">
                  <a16:creationId xmlns:a16="http://schemas.microsoft.com/office/drawing/2014/main" id="{951D8C51-B327-42C0-CE87-2DDAA04369B6}"/>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1" name="Graphic 70" descr="Document with solid fill">
              <a:extLst>
                <a:ext uri="{FF2B5EF4-FFF2-40B4-BE49-F238E27FC236}">
                  <a16:creationId xmlns:a16="http://schemas.microsoft.com/office/drawing/2014/main" id="{4FC02715-5C1D-FF36-0BCF-1A3EF751C2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72" name="圖形 56" descr="Document with solid fill">
              <a:extLst>
                <a:ext uri="{FF2B5EF4-FFF2-40B4-BE49-F238E27FC236}">
                  <a16:creationId xmlns:a16="http://schemas.microsoft.com/office/drawing/2014/main" id="{BDB328FF-6A24-8B49-F1E8-C389F7ED8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73" name="Graphic 72" descr="Chevron arrows with solid fill">
              <a:extLst>
                <a:ext uri="{FF2B5EF4-FFF2-40B4-BE49-F238E27FC236}">
                  <a16:creationId xmlns:a16="http://schemas.microsoft.com/office/drawing/2014/main" id="{355D6967-2A58-1781-56DA-38B251C3E3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65" name="Group 64">
            <a:extLst>
              <a:ext uri="{FF2B5EF4-FFF2-40B4-BE49-F238E27FC236}">
                <a16:creationId xmlns:a16="http://schemas.microsoft.com/office/drawing/2014/main" id="{A5ADB613-F053-1186-A5C9-D87530D55942}"/>
              </a:ext>
            </a:extLst>
          </p:cNvPr>
          <p:cNvGrpSpPr/>
          <p:nvPr/>
        </p:nvGrpSpPr>
        <p:grpSpPr>
          <a:xfrm>
            <a:off x="2010250" y="3872233"/>
            <a:ext cx="1416500" cy="504448"/>
            <a:chOff x="1951090" y="1531169"/>
            <a:chExt cx="1416500" cy="504448"/>
          </a:xfrm>
        </p:grpSpPr>
        <p:sp>
          <p:nvSpPr>
            <p:cNvPr id="66" name="Rectangle: Rounded Corners 65">
              <a:extLst>
                <a:ext uri="{FF2B5EF4-FFF2-40B4-BE49-F238E27FC236}">
                  <a16:creationId xmlns:a16="http://schemas.microsoft.com/office/drawing/2014/main" id="{178FE05C-0F98-3C2D-52FE-0B87E8D86A8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67" name="Graphic 66" descr="Document with solid fill">
              <a:extLst>
                <a:ext uri="{FF2B5EF4-FFF2-40B4-BE49-F238E27FC236}">
                  <a16:creationId xmlns:a16="http://schemas.microsoft.com/office/drawing/2014/main" id="{12DFB77B-AFA4-C6D2-036E-3CD175CF01F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68" name="圖形 56" descr="Document with solid fill">
              <a:extLst>
                <a:ext uri="{FF2B5EF4-FFF2-40B4-BE49-F238E27FC236}">
                  <a16:creationId xmlns:a16="http://schemas.microsoft.com/office/drawing/2014/main" id="{7BF2488C-0195-5838-3BE4-DA87101809B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69" name="Graphic 68" descr="Chevron arrows with solid fill">
              <a:extLst>
                <a:ext uri="{FF2B5EF4-FFF2-40B4-BE49-F238E27FC236}">
                  <a16:creationId xmlns:a16="http://schemas.microsoft.com/office/drawing/2014/main" id="{C7A61B6C-75C1-8CC2-443D-E7B34FF696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spTree>
    <p:extLst>
      <p:ext uri="{BB962C8B-B14F-4D97-AF65-F5344CB8AC3E}">
        <p14:creationId xmlns:p14="http://schemas.microsoft.com/office/powerpoint/2010/main" val="1988712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FAAC-2843-E2B5-A615-5A422670CDB1}"/>
            </a:ext>
          </a:extLst>
        </p:cNvPr>
        <p:cNvGrpSpPr/>
        <p:nvPr/>
      </p:nvGrpSpPr>
      <p:grpSpPr>
        <a:xfrm>
          <a:off x="0" y="0"/>
          <a:ext cx="0" cy="0"/>
          <a:chOff x="0" y="0"/>
          <a:chExt cx="0" cy="0"/>
        </a:xfrm>
      </p:grpSpPr>
      <p:sp>
        <p:nvSpPr>
          <p:cNvPr id="26" name="Content Placeholder 3">
            <a:extLst>
              <a:ext uri="{FF2B5EF4-FFF2-40B4-BE49-F238E27FC236}">
                <a16:creationId xmlns:a16="http://schemas.microsoft.com/office/drawing/2014/main" id="{7F13BD4C-DD79-3463-FF41-70559A149CFF}"/>
              </a:ext>
            </a:extLst>
          </p:cNvPr>
          <p:cNvSpPr txBox="1">
            <a:spLocks/>
          </p:cNvSpPr>
          <p:nvPr/>
        </p:nvSpPr>
        <p:spPr>
          <a:xfrm>
            <a:off x="1138850" y="3080061"/>
            <a:ext cx="246982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000" dirty="0"/>
              <a:t>The bad rate trend by MOB  are plotted:</a:t>
            </a:r>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r>
              <a:rPr lang="en-US" altLang="zh-HK" sz="1000" dirty="0"/>
              <a:t>Bad rate rise steeply from MOB 0-6 and stabilizes at 6.</a:t>
            </a:r>
          </a:p>
        </p:txBody>
      </p:sp>
      <p:sp>
        <p:nvSpPr>
          <p:cNvPr id="3" name="Slide Number Placeholder 2">
            <a:extLst>
              <a:ext uri="{FF2B5EF4-FFF2-40B4-BE49-F238E27FC236}">
                <a16:creationId xmlns:a16="http://schemas.microsoft.com/office/drawing/2014/main" id="{BFB8F563-6989-26AD-16A3-1E25C2C2F7C8}"/>
              </a:ext>
            </a:extLst>
          </p:cNvPr>
          <p:cNvSpPr>
            <a:spLocks noGrp="1"/>
          </p:cNvSpPr>
          <p:nvPr>
            <p:ph type="sldNum" sz="quarter" idx="12"/>
          </p:nvPr>
        </p:nvSpPr>
        <p:spPr/>
        <p:txBody>
          <a:bodyPr/>
          <a:lstStyle/>
          <a:p>
            <a:fld id="{294A09A9-5501-47C1-A89A-A340965A2BE2}" type="slidenum">
              <a:rPr lang="en-US" smtClean="0"/>
              <a:t>8</a:t>
            </a:fld>
            <a:endParaRPr lang="en-US" dirty="0"/>
          </a:p>
        </p:txBody>
      </p:sp>
      <p:sp>
        <p:nvSpPr>
          <p:cNvPr id="4" name="Title 1">
            <a:extLst>
              <a:ext uri="{FF2B5EF4-FFF2-40B4-BE49-F238E27FC236}">
                <a16:creationId xmlns:a16="http://schemas.microsoft.com/office/drawing/2014/main" id="{C84E368C-947B-95DB-02ED-498F2459E7E0}"/>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Silver To Gold(LOANs)</a:t>
            </a:r>
            <a:endParaRPr lang="en-US" dirty="0"/>
          </a:p>
        </p:txBody>
      </p:sp>
      <p:sp>
        <p:nvSpPr>
          <p:cNvPr id="12" name="Rectangle: Rounded Corners 11">
            <a:extLst>
              <a:ext uri="{FF2B5EF4-FFF2-40B4-BE49-F238E27FC236}">
                <a16:creationId xmlns:a16="http://schemas.microsoft.com/office/drawing/2014/main" id="{EF25288E-8379-13F1-7B4F-F5C5045E9169}"/>
              </a:ext>
            </a:extLst>
          </p:cNvPr>
          <p:cNvSpPr>
            <a:spLocks/>
          </p:cNvSpPr>
          <p:nvPr/>
        </p:nvSpPr>
        <p:spPr>
          <a:xfrm>
            <a:off x="4467048" y="1136010"/>
            <a:ext cx="3807383" cy="2992681"/>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E077A251-9ACD-FF2C-4793-9496AA69A859}"/>
              </a:ext>
            </a:extLst>
          </p:cNvPr>
          <p:cNvSpPr txBox="1">
            <a:spLocks noGrp="1" noRot="1" noMove="1" noResize="1" noEditPoints="1" noAdjustHandles="1" noChangeArrowheads="1" noChangeShapeType="1"/>
          </p:cNvSpPr>
          <p:nvPr/>
        </p:nvSpPr>
        <p:spPr>
          <a:xfrm>
            <a:off x="4447727" y="1169102"/>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0">
              <a:buNone/>
            </a:pPr>
            <a:r>
              <a:rPr lang="en-US" altLang="zh-HK" b="1" dirty="0">
                <a:latin typeface="+mj-lt"/>
                <a:ea typeface="+mj-ea"/>
              </a:rPr>
              <a:t>ETL</a:t>
            </a:r>
          </a:p>
          <a:p>
            <a:r>
              <a:rPr lang="en-US" altLang="zh-HK" sz="1200" b="1" dirty="0">
                <a:solidFill>
                  <a:schemeClr val="accent1"/>
                </a:solidFill>
              </a:rPr>
              <a:t>Extract: </a:t>
            </a:r>
            <a:r>
              <a:rPr lang="en-US" altLang="zh-HK" sz="1200" dirty="0"/>
              <a:t>Load Bronze loans.</a:t>
            </a:r>
          </a:p>
          <a:p>
            <a:r>
              <a:rPr lang="en-US" altLang="zh-HK" sz="1200" b="1" dirty="0">
                <a:solidFill>
                  <a:schemeClr val="accent1"/>
                </a:solidFill>
              </a:rPr>
              <a:t>Transform:</a:t>
            </a:r>
          </a:p>
          <a:p>
            <a:pPr lvl="1"/>
            <a:r>
              <a:rPr lang="en-US" altLang="zh-HK" sz="1200" dirty="0"/>
              <a:t>Define label = 1 if loan is ≥ 30 days (DPD) past due at 6 months (determined from EDA) on book.</a:t>
            </a:r>
          </a:p>
          <a:p>
            <a:pPr lvl="1"/>
            <a:r>
              <a:rPr lang="en-US" altLang="zh-HK" sz="1200" dirty="0"/>
              <a:t>Loan ID, Customer ID and loans snapshot date are kept.</a:t>
            </a:r>
          </a:p>
          <a:p>
            <a:r>
              <a:rPr lang="en-US" altLang="zh-HK" sz="1200" b="1" dirty="0">
                <a:solidFill>
                  <a:schemeClr val="accent1"/>
                </a:solidFill>
              </a:rPr>
              <a:t>Load: </a:t>
            </a:r>
          </a:p>
          <a:p>
            <a:pPr lvl="1"/>
            <a:r>
              <a:rPr lang="en-US" altLang="zh-HK" sz="1200" dirty="0"/>
              <a:t>Stored as partitioned Parquet files by label snapshot dates.</a:t>
            </a:r>
          </a:p>
          <a:p>
            <a:pPr lvl="1"/>
            <a:r>
              <a:rPr lang="en-US" altLang="zh-HK" sz="1200" dirty="0"/>
              <a:t>The data store is renamed to “label” data store.</a:t>
            </a:r>
          </a:p>
        </p:txBody>
      </p:sp>
      <p:pic>
        <p:nvPicPr>
          <p:cNvPr id="14" name="Graphic 13" descr="Circles with arrows with solid fill">
            <a:extLst>
              <a:ext uri="{FF2B5EF4-FFF2-40B4-BE49-F238E27FC236}">
                <a16:creationId xmlns:a16="http://schemas.microsoft.com/office/drawing/2014/main" id="{A6DBB9BB-F201-9348-2CA2-09B2C834FB4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1144294"/>
            <a:ext cx="432000" cy="432000"/>
          </a:xfrm>
          <a:prstGeom prst="rect">
            <a:avLst/>
          </a:prstGeom>
        </p:spPr>
      </p:pic>
      <p:sp>
        <p:nvSpPr>
          <p:cNvPr id="82" name="Text Placeholder 14">
            <a:extLst>
              <a:ext uri="{FF2B5EF4-FFF2-40B4-BE49-F238E27FC236}">
                <a16:creationId xmlns:a16="http://schemas.microsoft.com/office/drawing/2014/main" id="{819417B8-150D-017A-0BBD-180615660804}"/>
              </a:ext>
            </a:extLst>
          </p:cNvPr>
          <p:cNvSpPr txBox="1">
            <a:spLocks/>
          </p:cNvSpPr>
          <p:nvPr/>
        </p:nvSpPr>
        <p:spPr>
          <a:xfrm>
            <a:off x="4467048" y="4279186"/>
            <a:ext cx="3621024"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36E4D021-D0DE-60A4-2EDB-183E1A4369D9}"/>
              </a:ext>
            </a:extLst>
          </p:cNvPr>
          <p:cNvSpPr txBox="1">
            <a:spLocks/>
          </p:cNvSpPr>
          <p:nvPr/>
        </p:nvSpPr>
        <p:spPr>
          <a:xfrm>
            <a:off x="4493216" y="4636873"/>
            <a:ext cx="3781215"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Derive the target decision label for the next stage ML model training. </a:t>
            </a:r>
          </a:p>
          <a:p>
            <a:pPr marL="352425" indent="-171450"/>
            <a:r>
              <a:rPr lang="en-US" altLang="zh-HK" sz="1200" dirty="0"/>
              <a:t>Centralized label definition ensures consistency across models.</a:t>
            </a:r>
          </a:p>
          <a:p>
            <a:pPr marL="352425" indent="-171450"/>
            <a:r>
              <a:rPr lang="en-US" altLang="zh-HK" sz="1200" dirty="0"/>
              <a:t>IDs are kept for indexing, traceability, auditability.</a:t>
            </a:r>
          </a:p>
          <a:p>
            <a:pPr marL="352425" indent="-171450"/>
            <a:r>
              <a:rPr lang="en-US" altLang="zh-HK" sz="1200" dirty="0"/>
              <a:t>Partition by snapshot month for reproducibility auditability.</a:t>
            </a:r>
          </a:p>
        </p:txBody>
      </p:sp>
      <p:grpSp>
        <p:nvGrpSpPr>
          <p:cNvPr id="181" name="Group 180">
            <a:extLst>
              <a:ext uri="{FF2B5EF4-FFF2-40B4-BE49-F238E27FC236}">
                <a16:creationId xmlns:a16="http://schemas.microsoft.com/office/drawing/2014/main" id="{3C0C8557-DC92-B19E-DB95-2FA51D6C83C6}"/>
              </a:ext>
            </a:extLst>
          </p:cNvPr>
          <p:cNvGrpSpPr/>
          <p:nvPr/>
        </p:nvGrpSpPr>
        <p:grpSpPr>
          <a:xfrm>
            <a:off x="9298042" y="1867317"/>
            <a:ext cx="2594085" cy="1437309"/>
            <a:chOff x="9298042" y="2165039"/>
            <a:chExt cx="2594085" cy="1437309"/>
          </a:xfrm>
        </p:grpSpPr>
        <p:sp>
          <p:nvSpPr>
            <p:cNvPr id="173" name="Rectangle: Rounded Corners 172">
              <a:extLst>
                <a:ext uri="{FF2B5EF4-FFF2-40B4-BE49-F238E27FC236}">
                  <a16:creationId xmlns:a16="http://schemas.microsoft.com/office/drawing/2014/main" id="{2CB76478-5016-E4E9-6071-7D9B6B712007}"/>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8" name="Rectangle: Rounded Corners 167">
              <a:extLst>
                <a:ext uri="{FF2B5EF4-FFF2-40B4-BE49-F238E27FC236}">
                  <a16:creationId xmlns:a16="http://schemas.microsoft.com/office/drawing/2014/main" id="{05D6E619-978E-ECAA-B8B4-CF0CF3A184AA}"/>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9" name="Content Placeholder 3">
              <a:extLst>
                <a:ext uri="{FF2B5EF4-FFF2-40B4-BE49-F238E27FC236}">
                  <a16:creationId xmlns:a16="http://schemas.microsoft.com/office/drawing/2014/main" id="{9237DCB9-822E-4631-6BE8-6C14A23BE5C5}"/>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accent2"/>
                  </a:solidFill>
                  <a:latin typeface="+mj-lt"/>
                  <a:ea typeface="+mj-ea"/>
                </a:rPr>
                <a:t>Gold</a:t>
              </a:r>
            </a:p>
          </p:txBody>
        </p:sp>
        <p:sp>
          <p:nvSpPr>
            <p:cNvPr id="170" name="Text Placeholder 14">
              <a:extLst>
                <a:ext uri="{FF2B5EF4-FFF2-40B4-BE49-F238E27FC236}">
                  <a16:creationId xmlns:a16="http://schemas.microsoft.com/office/drawing/2014/main" id="{36C02BDC-3308-0C71-17AF-CD320723612D}"/>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2" name="Graphic 171" descr="Database with solid fill">
              <a:extLst>
                <a:ext uri="{FF2B5EF4-FFF2-40B4-BE49-F238E27FC236}">
                  <a16:creationId xmlns:a16="http://schemas.microsoft.com/office/drawing/2014/main" id="{A5233A3D-2632-7F1F-21C0-92CD6C06F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9406" y="2259982"/>
              <a:ext cx="432000" cy="432000"/>
            </a:xfrm>
            <a:prstGeom prst="rect">
              <a:avLst/>
            </a:prstGeom>
          </p:spPr>
        </p:pic>
        <p:pic>
          <p:nvPicPr>
            <p:cNvPr id="174" name="Graphic 173" descr="Document with solid fill">
              <a:extLst>
                <a:ext uri="{FF2B5EF4-FFF2-40B4-BE49-F238E27FC236}">
                  <a16:creationId xmlns:a16="http://schemas.microsoft.com/office/drawing/2014/main" id="{92AA0B25-6E2E-3A16-A9ED-911B6BFA6C4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42607" y="2939920"/>
              <a:ext cx="504448" cy="504448"/>
            </a:xfrm>
            <a:prstGeom prst="rect">
              <a:avLst/>
            </a:prstGeom>
          </p:spPr>
        </p:pic>
        <p:pic>
          <p:nvPicPr>
            <p:cNvPr id="175" name="圖形 56" descr="Document with solid fill">
              <a:extLst>
                <a:ext uri="{FF2B5EF4-FFF2-40B4-BE49-F238E27FC236}">
                  <a16:creationId xmlns:a16="http://schemas.microsoft.com/office/drawing/2014/main" id="{F0D202D0-1E4D-6999-6CD6-12F44B740F0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44751" y="2939920"/>
              <a:ext cx="504448" cy="504448"/>
            </a:xfrm>
            <a:prstGeom prst="rect">
              <a:avLst/>
            </a:prstGeom>
          </p:spPr>
        </p:pic>
        <p:pic>
          <p:nvPicPr>
            <p:cNvPr id="176" name="Graphic 175" descr="Chevron arrows with solid fill">
              <a:extLst>
                <a:ext uri="{FF2B5EF4-FFF2-40B4-BE49-F238E27FC236}">
                  <a16:creationId xmlns:a16="http://schemas.microsoft.com/office/drawing/2014/main" id="{2E13BBA6-2C99-74F0-335E-911D72E17B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177" name="Group 176">
              <a:extLst>
                <a:ext uri="{FF2B5EF4-FFF2-40B4-BE49-F238E27FC236}">
                  <a16:creationId xmlns:a16="http://schemas.microsoft.com/office/drawing/2014/main" id="{09215A09-2C67-3BE6-DD44-7F3554452EC4}"/>
                </a:ext>
              </a:extLst>
            </p:cNvPr>
            <p:cNvGrpSpPr/>
            <p:nvPr/>
          </p:nvGrpSpPr>
          <p:grpSpPr>
            <a:xfrm>
              <a:off x="9511651" y="2957312"/>
              <a:ext cx="849495" cy="515336"/>
              <a:chOff x="1148302" y="1548561"/>
              <a:chExt cx="849495" cy="515336"/>
            </a:xfrm>
          </p:grpSpPr>
          <p:pic>
            <p:nvPicPr>
              <p:cNvPr id="178" name="Graphic 177" descr="Bullseye with solid fill">
                <a:extLst>
                  <a:ext uri="{FF2B5EF4-FFF2-40B4-BE49-F238E27FC236}">
                    <a16:creationId xmlns:a16="http://schemas.microsoft.com/office/drawing/2014/main" id="{8DAA8617-9FE2-3E6F-852F-F3E9EA6255A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79" name="Text Placeholder 14">
                <a:extLst>
                  <a:ext uri="{FF2B5EF4-FFF2-40B4-BE49-F238E27FC236}">
                    <a16:creationId xmlns:a16="http://schemas.microsoft.com/office/drawing/2014/main" id="{CAE506B6-26A6-CD42-8392-19624ABAB7B2}"/>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Label</a:t>
                </a:r>
                <a:endParaRPr lang="zh-HK" altLang="en-US" sz="1200" dirty="0"/>
              </a:p>
            </p:txBody>
          </p:sp>
        </p:grpSp>
      </p:grpSp>
      <p:sp>
        <p:nvSpPr>
          <p:cNvPr id="182" name="Text Placeholder 14">
            <a:extLst>
              <a:ext uri="{FF2B5EF4-FFF2-40B4-BE49-F238E27FC236}">
                <a16:creationId xmlns:a16="http://schemas.microsoft.com/office/drawing/2014/main" id="{7A651260-E5C0-68D8-19E4-0A871882EFC7}"/>
              </a:ext>
            </a:extLst>
          </p:cNvPr>
          <p:cNvSpPr txBox="1">
            <a:spLocks/>
          </p:cNvSpPr>
          <p:nvPr/>
        </p:nvSpPr>
        <p:spPr>
          <a:xfrm>
            <a:off x="9381820" y="3451783"/>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Gold Layer</a:t>
            </a:r>
            <a:endParaRPr lang="zh-HK" altLang="en-US" sz="2000" dirty="0">
              <a:latin typeface="+mj-lt"/>
            </a:endParaRPr>
          </a:p>
        </p:txBody>
      </p:sp>
      <p:sp>
        <p:nvSpPr>
          <p:cNvPr id="183" name="Content Placeholder 3">
            <a:extLst>
              <a:ext uri="{FF2B5EF4-FFF2-40B4-BE49-F238E27FC236}">
                <a16:creationId xmlns:a16="http://schemas.microsoft.com/office/drawing/2014/main" id="{382A325F-D0ED-FA8D-4C80-A50E12A681DC}"/>
              </a:ext>
            </a:extLst>
          </p:cNvPr>
          <p:cNvSpPr txBox="1">
            <a:spLocks/>
          </p:cNvSpPr>
          <p:nvPr/>
        </p:nvSpPr>
        <p:spPr>
          <a:xfrm>
            <a:off x="9381820" y="3836505"/>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cxnSp>
        <p:nvCxnSpPr>
          <p:cNvPr id="184" name="Straight Connector 183">
            <a:extLst>
              <a:ext uri="{FF2B5EF4-FFF2-40B4-BE49-F238E27FC236}">
                <a16:creationId xmlns:a16="http://schemas.microsoft.com/office/drawing/2014/main" id="{CD050C33-DB1E-285D-1325-921014788E82}"/>
              </a:ext>
            </a:extLst>
          </p:cNvPr>
          <p:cNvCxnSpPr>
            <a:cxnSpLocks/>
          </p:cNvCxnSpPr>
          <p:nvPr/>
        </p:nvCxnSpPr>
        <p:spPr>
          <a:xfrm>
            <a:off x="9392331" y="3451783"/>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F4566922-C0B6-6B15-B4E4-5C4473115358}"/>
              </a:ext>
            </a:extLst>
          </p:cNvPr>
          <p:cNvSpPr/>
          <p:nvPr/>
        </p:nvSpPr>
        <p:spPr>
          <a:xfrm>
            <a:off x="9261590" y="1733097"/>
            <a:ext cx="2721304" cy="3545655"/>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86" name="Rectangle: Rounded Corners 185">
            <a:extLst>
              <a:ext uri="{FF2B5EF4-FFF2-40B4-BE49-F238E27FC236}">
                <a16:creationId xmlns:a16="http://schemas.microsoft.com/office/drawing/2014/main" id="{75ED6DF6-F52F-2F3E-E499-2EB4C9643C55}"/>
              </a:ext>
            </a:extLst>
          </p:cNvPr>
          <p:cNvSpPr/>
          <p:nvPr/>
        </p:nvSpPr>
        <p:spPr>
          <a:xfrm>
            <a:off x="4343312" y="983804"/>
            <a:ext cx="4035209" cy="5300037"/>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8" name="Arrow: Right 187">
            <a:extLst>
              <a:ext uri="{FF2B5EF4-FFF2-40B4-BE49-F238E27FC236}">
                <a16:creationId xmlns:a16="http://schemas.microsoft.com/office/drawing/2014/main" id="{C391A585-F58A-C561-ADEE-19A4FC7DFA4F}"/>
              </a:ext>
            </a:extLst>
          </p:cNvPr>
          <p:cNvSpPr/>
          <p:nvPr/>
        </p:nvSpPr>
        <p:spPr>
          <a:xfrm>
            <a:off x="3734251" y="1657583"/>
            <a:ext cx="464817" cy="42307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8" name="Group 7">
            <a:extLst>
              <a:ext uri="{FF2B5EF4-FFF2-40B4-BE49-F238E27FC236}">
                <a16:creationId xmlns:a16="http://schemas.microsoft.com/office/drawing/2014/main" id="{681280E5-A068-4043-DAB8-2D876BFA0784}"/>
              </a:ext>
            </a:extLst>
          </p:cNvPr>
          <p:cNvGrpSpPr/>
          <p:nvPr/>
        </p:nvGrpSpPr>
        <p:grpSpPr>
          <a:xfrm>
            <a:off x="1035751" y="1136011"/>
            <a:ext cx="2594085" cy="1437309"/>
            <a:chOff x="9298042" y="2165039"/>
            <a:chExt cx="2594085" cy="1437309"/>
          </a:xfrm>
        </p:grpSpPr>
        <p:sp>
          <p:nvSpPr>
            <p:cNvPr id="9" name="Rectangle: Rounded Corners 8">
              <a:extLst>
                <a:ext uri="{FF2B5EF4-FFF2-40B4-BE49-F238E27FC236}">
                  <a16:creationId xmlns:a16="http://schemas.microsoft.com/office/drawing/2014/main" id="{568ADC07-EC14-F6AE-918B-61760410D83F}"/>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0" name="Rectangle: Rounded Corners 9">
              <a:extLst>
                <a:ext uri="{FF2B5EF4-FFF2-40B4-BE49-F238E27FC236}">
                  <a16:creationId xmlns:a16="http://schemas.microsoft.com/office/drawing/2014/main" id="{E5D609F6-F76B-A7A6-B98B-E8E57D9C9343}"/>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1" name="Content Placeholder 3">
              <a:extLst>
                <a:ext uri="{FF2B5EF4-FFF2-40B4-BE49-F238E27FC236}">
                  <a16:creationId xmlns:a16="http://schemas.microsoft.com/office/drawing/2014/main" id="{C4A4B3A5-F9CF-15F8-EC5B-F6111D86062C}"/>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15" name="Text Placeholder 14">
              <a:extLst>
                <a:ext uri="{FF2B5EF4-FFF2-40B4-BE49-F238E27FC236}">
                  <a16:creationId xmlns:a16="http://schemas.microsoft.com/office/drawing/2014/main" id="{9785182D-E0DD-9280-FBAC-F9B708ED6C76}"/>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 name="Graphic 16" descr="Database with solid fill">
              <a:extLst>
                <a:ext uri="{FF2B5EF4-FFF2-40B4-BE49-F238E27FC236}">
                  <a16:creationId xmlns:a16="http://schemas.microsoft.com/office/drawing/2014/main" id="{40DC3671-617C-E811-5019-343DF3E8C0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9406" y="2259982"/>
              <a:ext cx="432000" cy="432000"/>
            </a:xfrm>
            <a:prstGeom prst="rect">
              <a:avLst/>
            </a:prstGeom>
          </p:spPr>
        </p:pic>
        <p:pic>
          <p:nvPicPr>
            <p:cNvPr id="18" name="Graphic 17" descr="Document with solid fill">
              <a:extLst>
                <a:ext uri="{FF2B5EF4-FFF2-40B4-BE49-F238E27FC236}">
                  <a16:creationId xmlns:a16="http://schemas.microsoft.com/office/drawing/2014/main" id="{B862AF02-634E-D326-CF35-10F1FD479F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42607" y="2939920"/>
              <a:ext cx="504448" cy="504448"/>
            </a:xfrm>
            <a:prstGeom prst="rect">
              <a:avLst/>
            </a:prstGeom>
          </p:spPr>
        </p:pic>
        <p:pic>
          <p:nvPicPr>
            <p:cNvPr id="19" name="圖形 56" descr="Document with solid fill">
              <a:extLst>
                <a:ext uri="{FF2B5EF4-FFF2-40B4-BE49-F238E27FC236}">
                  <a16:creationId xmlns:a16="http://schemas.microsoft.com/office/drawing/2014/main" id="{9AC4FAB1-5520-4AED-775E-2D540736CC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44751" y="2939920"/>
              <a:ext cx="504448" cy="504448"/>
            </a:xfrm>
            <a:prstGeom prst="rect">
              <a:avLst/>
            </a:prstGeom>
          </p:spPr>
        </p:pic>
        <p:pic>
          <p:nvPicPr>
            <p:cNvPr id="20" name="Graphic 19" descr="Chevron arrows with solid fill">
              <a:extLst>
                <a:ext uri="{FF2B5EF4-FFF2-40B4-BE49-F238E27FC236}">
                  <a16:creationId xmlns:a16="http://schemas.microsoft.com/office/drawing/2014/main" id="{8D8A0A13-9BA2-BF66-1070-88C3360B12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21" name="Group 20">
              <a:extLst>
                <a:ext uri="{FF2B5EF4-FFF2-40B4-BE49-F238E27FC236}">
                  <a16:creationId xmlns:a16="http://schemas.microsoft.com/office/drawing/2014/main" id="{8B692707-3D5E-5A2C-0CEE-204E96242FA3}"/>
                </a:ext>
              </a:extLst>
            </p:cNvPr>
            <p:cNvGrpSpPr/>
            <p:nvPr/>
          </p:nvGrpSpPr>
          <p:grpSpPr>
            <a:xfrm>
              <a:off x="9511651" y="2957312"/>
              <a:ext cx="849495" cy="515336"/>
              <a:chOff x="1148302" y="1548561"/>
              <a:chExt cx="849495" cy="515336"/>
            </a:xfrm>
          </p:grpSpPr>
          <p:pic>
            <p:nvPicPr>
              <p:cNvPr id="22" name="Graphic 21" descr="Loan with solid fill">
                <a:extLst>
                  <a:ext uri="{FF2B5EF4-FFF2-40B4-BE49-F238E27FC236}">
                    <a16:creationId xmlns:a16="http://schemas.microsoft.com/office/drawing/2014/main" id="{6BEBEC22-CFA9-6E9A-BBF1-503804AA0DA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226195" y="1548561"/>
                <a:ext cx="359999" cy="359999"/>
              </a:xfrm>
              <a:prstGeom prst="rect">
                <a:avLst/>
              </a:prstGeom>
            </p:spPr>
          </p:pic>
          <p:sp>
            <p:nvSpPr>
              <p:cNvPr id="23" name="Text Placeholder 14">
                <a:extLst>
                  <a:ext uri="{FF2B5EF4-FFF2-40B4-BE49-F238E27FC236}">
                    <a16:creationId xmlns:a16="http://schemas.microsoft.com/office/drawing/2014/main" id="{F0AD2BAD-5C83-FFDD-0750-B35604D41096}"/>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graphicFrame>
        <p:nvGraphicFramePr>
          <p:cNvPr id="24" name="Chart 23">
            <a:extLst>
              <a:ext uri="{FF2B5EF4-FFF2-40B4-BE49-F238E27FC236}">
                <a16:creationId xmlns:a16="http://schemas.microsoft.com/office/drawing/2014/main" id="{E91D3256-9521-5463-A688-894B50DECB99}"/>
              </a:ext>
            </a:extLst>
          </p:cNvPr>
          <p:cNvGraphicFramePr>
            <a:graphicFrameLocks/>
          </p:cNvGraphicFramePr>
          <p:nvPr>
            <p:extLst>
              <p:ext uri="{D42A27DB-BD31-4B8C-83A1-F6EECF244321}">
                <p14:modId xmlns:p14="http://schemas.microsoft.com/office/powerpoint/2010/main" val="2388339933"/>
              </p:ext>
            </p:extLst>
          </p:nvPr>
        </p:nvGraphicFramePr>
        <p:xfrm>
          <a:off x="1197116" y="3454899"/>
          <a:ext cx="2339442" cy="1579647"/>
        </p:xfrm>
        <a:graphic>
          <a:graphicData uri="http://schemas.openxmlformats.org/drawingml/2006/chart">
            <c:chart xmlns:c="http://schemas.openxmlformats.org/drawingml/2006/chart" xmlns:r="http://schemas.openxmlformats.org/officeDocument/2006/relationships" r:id="rId16"/>
          </a:graphicData>
        </a:graphic>
      </p:graphicFrame>
      <p:sp>
        <p:nvSpPr>
          <p:cNvPr id="25" name="Text Placeholder 14">
            <a:extLst>
              <a:ext uri="{FF2B5EF4-FFF2-40B4-BE49-F238E27FC236}">
                <a16:creationId xmlns:a16="http://schemas.microsoft.com/office/drawing/2014/main" id="{D61B1FA6-21C6-293E-B86A-A7DAE362E882}"/>
              </a:ext>
            </a:extLst>
          </p:cNvPr>
          <p:cNvSpPr txBox="1">
            <a:spLocks/>
          </p:cNvSpPr>
          <p:nvPr/>
        </p:nvSpPr>
        <p:spPr>
          <a:xfrm>
            <a:off x="1458498" y="2782994"/>
            <a:ext cx="2339442"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400" b="1" dirty="0">
                <a:latin typeface="+mj-lt"/>
              </a:rPr>
              <a:t>Exploratory Data Analysis</a:t>
            </a:r>
            <a:endParaRPr lang="zh-HK" altLang="en-US" sz="1400" b="1" dirty="0">
              <a:latin typeface="+mj-lt"/>
            </a:endParaRPr>
          </a:p>
        </p:txBody>
      </p:sp>
      <p:sp>
        <p:nvSpPr>
          <p:cNvPr id="27" name="Text Placeholder 14">
            <a:extLst>
              <a:ext uri="{FF2B5EF4-FFF2-40B4-BE49-F238E27FC236}">
                <a16:creationId xmlns:a16="http://schemas.microsoft.com/office/drawing/2014/main" id="{ED53EE1E-ED76-034D-4BA5-2AF8267D3F6E}"/>
              </a:ext>
            </a:extLst>
          </p:cNvPr>
          <p:cNvSpPr txBox="1">
            <a:spLocks/>
          </p:cNvSpPr>
          <p:nvPr/>
        </p:nvSpPr>
        <p:spPr>
          <a:xfrm>
            <a:off x="1519083" y="5438247"/>
            <a:ext cx="1943233"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400" b="1" dirty="0">
                <a:latin typeface="+mj-lt"/>
              </a:rPr>
              <a:t>Key Business Insights</a:t>
            </a:r>
            <a:endParaRPr lang="zh-HK" altLang="en-US" sz="1400" dirty="0">
              <a:latin typeface="+mj-lt"/>
            </a:endParaRPr>
          </a:p>
        </p:txBody>
      </p:sp>
      <p:sp>
        <p:nvSpPr>
          <p:cNvPr id="30" name="Content Placeholder 3">
            <a:extLst>
              <a:ext uri="{FF2B5EF4-FFF2-40B4-BE49-F238E27FC236}">
                <a16:creationId xmlns:a16="http://schemas.microsoft.com/office/drawing/2014/main" id="{89E5FB20-4FF9-A61D-5B3F-C901BC637713}"/>
              </a:ext>
            </a:extLst>
          </p:cNvPr>
          <p:cNvSpPr txBox="1">
            <a:spLocks/>
          </p:cNvSpPr>
          <p:nvPr/>
        </p:nvSpPr>
        <p:spPr>
          <a:xfrm>
            <a:off x="1138849" y="5754904"/>
            <a:ext cx="246982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000" dirty="0"/>
              <a:t>Loan defaults mainly occur with the first </a:t>
            </a:r>
            <a:r>
              <a:rPr lang="en-US" altLang="zh-HK" sz="1000" b="1" dirty="0"/>
              <a:t>6 months </a:t>
            </a:r>
            <a:r>
              <a:rPr lang="en-US" altLang="zh-HK" sz="1000" dirty="0"/>
              <a:t>after origination.</a:t>
            </a:r>
          </a:p>
        </p:txBody>
      </p:sp>
      <p:cxnSp>
        <p:nvCxnSpPr>
          <p:cNvPr id="31" name="Straight Connector 30">
            <a:extLst>
              <a:ext uri="{FF2B5EF4-FFF2-40B4-BE49-F238E27FC236}">
                <a16:creationId xmlns:a16="http://schemas.microsoft.com/office/drawing/2014/main" id="{2FC31202-5488-9651-07B5-F501186CBF95}"/>
              </a:ext>
            </a:extLst>
          </p:cNvPr>
          <p:cNvCxnSpPr>
            <a:cxnSpLocks/>
          </p:cNvCxnSpPr>
          <p:nvPr/>
        </p:nvCxnSpPr>
        <p:spPr>
          <a:xfrm>
            <a:off x="4489564" y="4277117"/>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47B2B299-3BE7-F164-0538-5B07A51CBB7C}"/>
              </a:ext>
            </a:extLst>
          </p:cNvPr>
          <p:cNvSpPr/>
          <p:nvPr/>
        </p:nvSpPr>
        <p:spPr>
          <a:xfrm>
            <a:off x="8596400" y="3337936"/>
            <a:ext cx="464817" cy="42307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34" name="Graphic 33" descr="Statistics with solid fill">
            <a:extLst>
              <a:ext uri="{FF2B5EF4-FFF2-40B4-BE49-F238E27FC236}">
                <a16:creationId xmlns:a16="http://schemas.microsoft.com/office/drawing/2014/main" id="{7717881F-30FE-420D-C5FA-F5018FD270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80350" y="2764240"/>
            <a:ext cx="360000" cy="360000"/>
          </a:xfrm>
          <a:prstGeom prst="rect">
            <a:avLst/>
          </a:prstGeom>
        </p:spPr>
      </p:pic>
      <p:sp>
        <p:nvSpPr>
          <p:cNvPr id="47" name="Rectangle: Rounded Corners 46">
            <a:extLst>
              <a:ext uri="{FF2B5EF4-FFF2-40B4-BE49-F238E27FC236}">
                <a16:creationId xmlns:a16="http://schemas.microsoft.com/office/drawing/2014/main" id="{C56185E8-6CC6-086E-347C-2D6561F96F77}"/>
              </a:ext>
            </a:extLst>
          </p:cNvPr>
          <p:cNvSpPr/>
          <p:nvPr/>
        </p:nvSpPr>
        <p:spPr>
          <a:xfrm>
            <a:off x="1035751" y="983804"/>
            <a:ext cx="2659090" cy="5300038"/>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49" name="Graphic 48" descr="Magnifying glass with solid fill">
            <a:extLst>
              <a:ext uri="{FF2B5EF4-FFF2-40B4-BE49-F238E27FC236}">
                <a16:creationId xmlns:a16="http://schemas.microsoft.com/office/drawing/2014/main" id="{605565CC-003D-6ED2-A44D-8F04719E45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15225" y="5417663"/>
            <a:ext cx="360000" cy="360000"/>
          </a:xfrm>
          <a:prstGeom prst="rect">
            <a:avLst/>
          </a:prstGeom>
        </p:spPr>
      </p:pic>
      <p:pic>
        <p:nvPicPr>
          <p:cNvPr id="52" name="Graphic 51" descr="Chevron arrows outline">
            <a:extLst>
              <a:ext uri="{FF2B5EF4-FFF2-40B4-BE49-F238E27FC236}">
                <a16:creationId xmlns:a16="http://schemas.microsoft.com/office/drawing/2014/main" id="{8EFC58DB-2223-6C77-FBEB-E371EEB098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2188983" y="2590327"/>
            <a:ext cx="287113" cy="287113"/>
          </a:xfrm>
          <a:prstGeom prst="rect">
            <a:avLst/>
          </a:prstGeom>
        </p:spPr>
      </p:pic>
    </p:spTree>
    <p:extLst>
      <p:ext uri="{BB962C8B-B14F-4D97-AF65-F5344CB8AC3E}">
        <p14:creationId xmlns:p14="http://schemas.microsoft.com/office/powerpoint/2010/main" val="272556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9127-5A1E-BDE7-AD53-18E320E9170E}"/>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4306B68E-D5FE-21E1-4FCB-965AC0D35F1D}"/>
              </a:ext>
            </a:extLst>
          </p:cNvPr>
          <p:cNvSpPr>
            <a:spLocks noGrp="1"/>
          </p:cNvSpPr>
          <p:nvPr>
            <p:ph type="body" idx="1"/>
          </p:nvPr>
        </p:nvSpPr>
        <p:spPr>
          <a:xfrm>
            <a:off x="6279792" y="5833872"/>
            <a:ext cx="3621024" cy="493776"/>
          </a:xfrm>
        </p:spPr>
        <p:txBody>
          <a:bodyPr/>
          <a:lstStyle/>
          <a:p>
            <a:r>
              <a:rPr lang="en-US" altLang="zh-HK" dirty="0"/>
              <a:t>Design Rationales</a:t>
            </a:r>
            <a:endParaRPr lang="zh-HK" altLang="en-US" dirty="0"/>
          </a:p>
        </p:txBody>
      </p:sp>
      <p:sp>
        <p:nvSpPr>
          <p:cNvPr id="4" name="Content Placeholder 3">
            <a:extLst>
              <a:ext uri="{FF2B5EF4-FFF2-40B4-BE49-F238E27FC236}">
                <a16:creationId xmlns:a16="http://schemas.microsoft.com/office/drawing/2014/main" id="{F8188227-9D65-DD3E-9F09-F2FEADAED96B}"/>
              </a:ext>
            </a:extLst>
          </p:cNvPr>
          <p:cNvSpPr>
            <a:spLocks noGrp="1"/>
          </p:cNvSpPr>
          <p:nvPr>
            <p:ph sz="half" idx="2"/>
          </p:nvPr>
        </p:nvSpPr>
        <p:spPr>
          <a:xfrm>
            <a:off x="1545336" y="2386585"/>
            <a:ext cx="3621024" cy="2578608"/>
          </a:xfrm>
        </p:spPr>
        <p:txBody>
          <a:bodyPr/>
          <a:lstStyle/>
          <a:p>
            <a:r>
              <a:rPr lang="en-US" altLang="zh-HK" dirty="0"/>
              <a:t>The PII are masked in the silver layer to ensure sensitive information would not be accidentally shared within the enterprise.</a:t>
            </a:r>
          </a:p>
          <a:p>
            <a:r>
              <a:rPr lang="en-US" altLang="zh-HK" dirty="0"/>
              <a:t>Schema enforcement prevents dirty data from propagating.</a:t>
            </a:r>
          </a:p>
          <a:p>
            <a:r>
              <a:rPr lang="en-US" altLang="zh-HK" dirty="0"/>
              <a:t>Separate logic per data domain ensures data quality early.</a:t>
            </a:r>
          </a:p>
          <a:p>
            <a:r>
              <a:rPr lang="en-US" dirty="0"/>
              <a:t>Partition by snapshot month for reproducibility.</a:t>
            </a:r>
          </a:p>
          <a:p>
            <a:endParaRPr lang="en-US" dirty="0"/>
          </a:p>
        </p:txBody>
      </p:sp>
      <p:sp>
        <p:nvSpPr>
          <p:cNvPr id="7" name="Footer Placeholder 6">
            <a:extLst>
              <a:ext uri="{FF2B5EF4-FFF2-40B4-BE49-F238E27FC236}">
                <a16:creationId xmlns:a16="http://schemas.microsoft.com/office/drawing/2014/main" id="{6ACD2C30-8353-9CF2-BB5E-62B48A974DCC}"/>
              </a:ext>
            </a:extLst>
          </p:cNvPr>
          <p:cNvSpPr>
            <a:spLocks noGrp="1"/>
          </p:cNvSpPr>
          <p:nvPr>
            <p:ph type="ftr" sz="quarter" idx="11"/>
          </p:nvPr>
        </p:nvSpPr>
        <p:spPr/>
        <p:txBody>
          <a:bodyPr/>
          <a:lstStyle/>
          <a:p>
            <a:r>
              <a:rPr lang="en-US" dirty="0"/>
              <a:t>Crypto: investing &amp; trading</a:t>
            </a:r>
          </a:p>
        </p:txBody>
      </p:sp>
      <p:sp>
        <p:nvSpPr>
          <p:cNvPr id="8" name="Slide Number Placeholder 7">
            <a:extLst>
              <a:ext uri="{FF2B5EF4-FFF2-40B4-BE49-F238E27FC236}">
                <a16:creationId xmlns:a16="http://schemas.microsoft.com/office/drawing/2014/main" id="{5451D83A-5F64-0829-694A-68996100D310}"/>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 name="Content Placeholder 3">
            <a:extLst>
              <a:ext uri="{FF2B5EF4-FFF2-40B4-BE49-F238E27FC236}">
                <a16:creationId xmlns:a16="http://schemas.microsoft.com/office/drawing/2014/main" id="{75347462-2E70-7AAC-8501-D5726A00A945}"/>
              </a:ext>
            </a:extLst>
          </p:cNvPr>
          <p:cNvSpPr txBox="1">
            <a:spLocks/>
          </p:cNvSpPr>
          <p:nvPr/>
        </p:nvSpPr>
        <p:spPr>
          <a:xfrm>
            <a:off x="5423492" y="1750869"/>
            <a:ext cx="5940413" cy="2578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a:t>Extract: Bronze clickstream, attributes and financials.</a:t>
            </a:r>
          </a:p>
          <a:p>
            <a:r>
              <a:rPr lang="en-US" altLang="zh-HK" dirty="0"/>
              <a:t>Transform: </a:t>
            </a:r>
          </a:p>
          <a:p>
            <a:pPr lvl="1"/>
            <a:r>
              <a:rPr lang="en-US" altLang="zh-HK" dirty="0"/>
              <a:t>Enforce schema on all features.</a:t>
            </a:r>
          </a:p>
          <a:p>
            <a:pPr lvl="1"/>
            <a:r>
              <a:rPr lang="en-US" altLang="zh-HK" dirty="0"/>
              <a:t>Attributes: </a:t>
            </a:r>
          </a:p>
          <a:p>
            <a:pPr lvl="2"/>
            <a:r>
              <a:rPr lang="en-US" altLang="zh-HK" dirty="0"/>
              <a:t>Mask Personal Identifiable Information (PII) including Name and SSN.</a:t>
            </a:r>
          </a:p>
          <a:p>
            <a:pPr lvl="2"/>
            <a:r>
              <a:rPr lang="en-US" altLang="zh-HK" dirty="0"/>
              <a:t>Set invalid Age range to Null.</a:t>
            </a:r>
          </a:p>
          <a:p>
            <a:pPr lvl="1"/>
            <a:r>
              <a:rPr lang="en-US" altLang="zh-HK" dirty="0"/>
              <a:t>Clickstream: </a:t>
            </a:r>
          </a:p>
          <a:p>
            <a:pPr lvl="2"/>
            <a:r>
              <a:rPr lang="en-US" altLang="zh-HK" dirty="0"/>
              <a:t>Convert 20 features (fe_1 to fe_20) to integers.</a:t>
            </a:r>
          </a:p>
          <a:p>
            <a:pPr lvl="1"/>
            <a:r>
              <a:rPr lang="en-US" altLang="zh-HK" dirty="0"/>
              <a:t>Financials:</a:t>
            </a:r>
          </a:p>
          <a:p>
            <a:pPr lvl="2"/>
            <a:r>
              <a:rPr lang="en-US" altLang="zh-HK" dirty="0"/>
              <a:t>Parse </a:t>
            </a:r>
            <a:r>
              <a:rPr lang="en-US" altLang="zh-HK" dirty="0" err="1"/>
              <a:t>Annual_Income</a:t>
            </a:r>
            <a:r>
              <a:rPr lang="en-US" altLang="zh-HK" dirty="0"/>
              <a:t>, </a:t>
            </a:r>
            <a:r>
              <a:rPr lang="en-US" altLang="zh-HK" dirty="0" err="1"/>
              <a:t>Num_of_Loan</a:t>
            </a:r>
            <a:r>
              <a:rPr lang="en-US" altLang="zh-HK" dirty="0"/>
              <a:t>, </a:t>
            </a:r>
            <a:r>
              <a:rPr lang="en-US" altLang="zh-HK" dirty="0" err="1"/>
              <a:t>Num_of_Delayed_Payment</a:t>
            </a:r>
            <a:r>
              <a:rPr lang="en-US" altLang="zh-HK" dirty="0"/>
              <a:t>, </a:t>
            </a:r>
            <a:r>
              <a:rPr lang="en-US" altLang="zh-HK" dirty="0" err="1"/>
              <a:t>Outstanding_Debt</a:t>
            </a:r>
            <a:r>
              <a:rPr lang="en-US" altLang="zh-HK" dirty="0"/>
              <a:t>, </a:t>
            </a:r>
            <a:r>
              <a:rPr lang="en-US" altLang="zh-HK" dirty="0" err="1"/>
              <a:t>Changed_Credit_Limit</a:t>
            </a:r>
            <a:r>
              <a:rPr lang="en-US" altLang="zh-HK" dirty="0"/>
              <a:t>, </a:t>
            </a:r>
            <a:r>
              <a:rPr lang="en-US" altLang="zh-HK" dirty="0" err="1"/>
              <a:t>Outstanding_Debt</a:t>
            </a:r>
            <a:r>
              <a:rPr lang="en-US" altLang="zh-HK" dirty="0"/>
              <a:t>, </a:t>
            </a:r>
            <a:r>
              <a:rPr lang="en-US" altLang="zh-HK" dirty="0" err="1"/>
              <a:t>Amount_invested_monthly</a:t>
            </a:r>
            <a:r>
              <a:rPr lang="en-US" altLang="zh-HK" dirty="0"/>
              <a:t>, </a:t>
            </a:r>
            <a:r>
              <a:rPr lang="en-US" altLang="zh-HK" dirty="0" err="1"/>
              <a:t>Monthly_Balance</a:t>
            </a:r>
            <a:r>
              <a:rPr lang="en-US" altLang="zh-HK" dirty="0"/>
              <a:t> to numerical.</a:t>
            </a:r>
          </a:p>
          <a:p>
            <a:pPr lvl="2"/>
            <a:r>
              <a:rPr lang="en-US" altLang="zh-HK" dirty="0"/>
              <a:t>Clean “</a:t>
            </a:r>
            <a:r>
              <a:rPr lang="en-US" altLang="zh-HK" dirty="0" err="1"/>
              <a:t>Type_of_Loan</a:t>
            </a:r>
            <a:r>
              <a:rPr lang="en-US" altLang="zh-HK" dirty="0"/>
              <a:t>”</a:t>
            </a:r>
          </a:p>
          <a:p>
            <a:pPr lvl="2"/>
            <a:r>
              <a:rPr lang="en-US" altLang="zh-HK" dirty="0"/>
              <a:t>Parse “</a:t>
            </a:r>
            <a:r>
              <a:rPr lang="en-US" altLang="zh-HK" dirty="0" err="1"/>
              <a:t>Credit_History_Age</a:t>
            </a:r>
            <a:r>
              <a:rPr lang="en-US" altLang="zh-HK" dirty="0"/>
              <a:t>” to number of month.</a:t>
            </a:r>
          </a:p>
          <a:p>
            <a:pPr lvl="2"/>
            <a:r>
              <a:rPr lang="en-US" altLang="zh-HK" dirty="0"/>
              <a:t>Split </a:t>
            </a:r>
            <a:r>
              <a:rPr lang="en-US" altLang="zh-HK" dirty="0" err="1"/>
              <a:t>Payment_Behaviour</a:t>
            </a:r>
            <a:r>
              <a:rPr lang="en-US" altLang="zh-HK" dirty="0"/>
              <a:t>”</a:t>
            </a:r>
          </a:p>
          <a:p>
            <a:r>
              <a:rPr lang="en-US" altLang="zh-HK" dirty="0"/>
              <a:t>Load: Stored as standardized Parquet files.</a:t>
            </a:r>
          </a:p>
        </p:txBody>
      </p:sp>
      <p:sp>
        <p:nvSpPr>
          <p:cNvPr id="119" name="Title 118">
            <a:extLst>
              <a:ext uri="{FF2B5EF4-FFF2-40B4-BE49-F238E27FC236}">
                <a16:creationId xmlns:a16="http://schemas.microsoft.com/office/drawing/2014/main" id="{0AC6AA9B-37B1-5860-80E5-AEBECFE9DA86}"/>
              </a:ext>
            </a:extLst>
          </p:cNvPr>
          <p:cNvSpPr>
            <a:spLocks noGrp="1"/>
          </p:cNvSpPr>
          <p:nvPr>
            <p:ph type="title"/>
          </p:nvPr>
        </p:nvSpPr>
        <p:spPr/>
        <p:txBody>
          <a:bodyPr/>
          <a:lstStyle/>
          <a:p>
            <a:endParaRPr lang="zh-HK" altLang="en-US" dirty="0"/>
          </a:p>
        </p:txBody>
      </p:sp>
      <p:graphicFrame>
        <p:nvGraphicFramePr>
          <p:cNvPr id="134" name="Chart 133">
            <a:extLst>
              <a:ext uri="{FF2B5EF4-FFF2-40B4-BE49-F238E27FC236}">
                <a16:creationId xmlns:a16="http://schemas.microsoft.com/office/drawing/2014/main" id="{308010A8-F58E-A063-5CC8-AAB37ACAA2D1}"/>
              </a:ext>
            </a:extLst>
          </p:cNvPr>
          <p:cNvGraphicFramePr/>
          <p:nvPr>
            <p:extLst>
              <p:ext uri="{D42A27DB-BD31-4B8C-83A1-F6EECF244321}">
                <p14:modId xmlns:p14="http://schemas.microsoft.com/office/powerpoint/2010/main" val="3686821040"/>
              </p:ext>
            </p:extLst>
          </p:nvPr>
        </p:nvGraphicFramePr>
        <p:xfrm>
          <a:off x="816762" y="4437417"/>
          <a:ext cx="3329022" cy="2246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570544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E2841"/>
      </a:dk2>
      <a:lt2>
        <a:srgbClr val="E8E8E8"/>
      </a:lt2>
      <a:accent1>
        <a:srgbClr val="00B0F0"/>
      </a:accent1>
      <a:accent2>
        <a:srgbClr val="ECC830"/>
      </a:accent2>
      <a:accent3>
        <a:srgbClr val="B19FE3"/>
      </a:accent3>
      <a:accent4>
        <a:srgbClr val="D0D0D0"/>
      </a:accent4>
      <a:accent5>
        <a:srgbClr val="33CCCC"/>
      </a:accent5>
      <a:accent6>
        <a:srgbClr val="47D45A"/>
      </a:accent6>
      <a:hlink>
        <a:srgbClr val="467886"/>
      </a:hlink>
      <a:folHlink>
        <a:srgbClr val="96607D"/>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1F1912-3146-44AF-A389-9E8B77BB3688}">
  <ds:schemaRefs>
    <ds:schemaRef ds:uri="http://schemas.microsoft.com/sharepoint/v3/contenttype/forms"/>
  </ds:schemaRefs>
</ds:datastoreItem>
</file>

<file path=docMetadata/LabelInfo.xml><?xml version="1.0" encoding="utf-8"?>
<clbl:labelList xmlns:clbl="http://schemas.microsoft.com/office/2020/mipLabelMetadata">
  <clbl:label id="{c98a79ca-5a9a-4791-a243-f06afd67464d}" enabled="0" method="" siteId="{c98a79ca-5a9a-4791-a243-f06afd67464d}" removed="1"/>
</clbl:labelList>
</file>

<file path=docProps/app.xml><?xml version="1.0" encoding="utf-8"?>
<Properties xmlns="http://schemas.openxmlformats.org/officeDocument/2006/extended-properties" xmlns:vt="http://schemas.openxmlformats.org/officeDocument/2006/docPropsVTypes">
  <Template/>
  <TotalTime>1827</TotalTime>
  <Words>1628</Words>
  <Application>Microsoft Office PowerPoint</Application>
  <PresentationFormat>Widescreen</PresentationFormat>
  <Paragraphs>320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Courier New</vt:lpstr>
      <vt:lpstr>Segoe UI</vt:lpstr>
      <vt:lpstr>Segoe UI Light</vt:lpstr>
      <vt:lpstr>Tw Cen MT</vt:lpstr>
      <vt:lpstr>Office Theme</vt:lpstr>
      <vt:lpstr>Loan Risk Data Pipeline (Bronze → Silver → Gold)</vt:lpstr>
      <vt:lpstr>Why Build This Pipeline?</vt:lpstr>
      <vt:lpstr>Architecture Overview</vt:lpstr>
      <vt:lpstr>Raw Data to Bronze</vt:lpstr>
      <vt:lpstr>PowerPoint Presentation</vt:lpstr>
      <vt:lpstr>PowerPoint Presentation</vt:lpstr>
      <vt:lpstr>PowerPoint Presentation</vt:lpstr>
      <vt:lpstr>PowerPoint Presentation</vt:lpstr>
      <vt:lpstr>PowerPoint Presentation</vt:lpstr>
      <vt:lpstr>Architecture Overview</vt:lpstr>
      <vt:lpstr>INTRODUCTION</vt:lpstr>
      <vt:lpstr>LONG-TERM VS. SHORT-TERM</vt:lpstr>
      <vt:lpstr>GLOBAL CURRENCY MARKETS</vt:lpstr>
      <vt:lpstr>WEALTH IS THE ABILITY TO FULLY EXPERIENCE LIFE. </vt:lpstr>
      <vt:lpstr>TYPES OF TOKENS</vt:lpstr>
      <vt:lpstr>AREAS OF FOCUS</vt:lpstr>
      <vt:lpstr>MEET OUR TEAM</vt:lpstr>
      <vt:lpstr>MEET OUR EXTENDED 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Pak Kei</dc:creator>
  <cp:lastModifiedBy>YIP Pak Kei</cp:lastModifiedBy>
  <cp:revision>1</cp:revision>
  <dcterms:created xsi:type="dcterms:W3CDTF">2025-09-26T09:43:50Z</dcterms:created>
  <dcterms:modified xsi:type="dcterms:W3CDTF">2025-09-30T03:51:18Z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